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5"/>
  </p:notesMasterIdLst>
  <p:sldIdLst>
    <p:sldId id="256" r:id="rId2"/>
    <p:sldId id="257" r:id="rId3"/>
    <p:sldId id="258" r:id="rId4"/>
    <p:sldId id="313" r:id="rId5"/>
    <p:sldId id="317" r:id="rId6"/>
    <p:sldId id="318" r:id="rId7"/>
    <p:sldId id="314" r:id="rId8"/>
    <p:sldId id="315" r:id="rId9"/>
    <p:sldId id="319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70" r:id="rId19"/>
    <p:sldId id="267" r:id="rId20"/>
    <p:sldId id="268" r:id="rId21"/>
    <p:sldId id="269" r:id="rId22"/>
    <p:sldId id="271" r:id="rId23"/>
    <p:sldId id="272" r:id="rId24"/>
    <p:sldId id="278" r:id="rId25"/>
    <p:sldId id="279" r:id="rId26"/>
    <p:sldId id="274" r:id="rId27"/>
    <p:sldId id="275" r:id="rId28"/>
    <p:sldId id="276" r:id="rId29"/>
    <p:sldId id="277" r:id="rId30"/>
    <p:sldId id="280" r:id="rId31"/>
    <p:sldId id="281" r:id="rId32"/>
    <p:sldId id="282" r:id="rId33"/>
    <p:sldId id="287" r:id="rId34"/>
    <p:sldId id="320" r:id="rId35"/>
    <p:sldId id="283" r:id="rId36"/>
    <p:sldId id="284" r:id="rId37"/>
    <p:sldId id="285" r:id="rId38"/>
    <p:sldId id="286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321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22" r:id="rId59"/>
    <p:sldId id="306" r:id="rId60"/>
    <p:sldId id="307" r:id="rId61"/>
    <p:sldId id="308" r:id="rId62"/>
    <p:sldId id="310" r:id="rId63"/>
    <p:sldId id="309" r:id="rId64"/>
    <p:sldId id="311" r:id="rId65"/>
    <p:sldId id="312" r:id="rId66"/>
    <p:sldId id="316" r:id="rId67"/>
    <p:sldId id="323" r:id="rId68"/>
    <p:sldId id="324" r:id="rId69"/>
    <p:sldId id="325" r:id="rId70"/>
    <p:sldId id="326" r:id="rId71"/>
    <p:sldId id="327" r:id="rId72"/>
    <p:sldId id="328" r:id="rId73"/>
    <p:sldId id="329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412" autoAdjust="0"/>
  </p:normalViewPr>
  <p:slideViewPr>
    <p:cSldViewPr snapToGrid="0" showGuides="1">
      <p:cViewPr varScale="1">
        <p:scale>
          <a:sx n="69" d="100"/>
          <a:sy n="69" d="100"/>
        </p:scale>
        <p:origin x="1190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mond Camden" userId="7f77d1fe9c69badb" providerId="LiveId" clId="{D87E9B63-E608-4A26-B0D0-9160324EB052}"/>
    <pc:docChg chg="modSld">
      <pc:chgData name="Raymond Camden" userId="7f77d1fe9c69badb" providerId="LiveId" clId="{D87E9B63-E608-4A26-B0D0-9160324EB052}" dt="2020-05-04T17:21:21.382" v="0" actId="1036"/>
      <pc:docMkLst>
        <pc:docMk/>
      </pc:docMkLst>
      <pc:sldChg chg="modSp mod">
        <pc:chgData name="Raymond Camden" userId="7f77d1fe9c69badb" providerId="LiveId" clId="{D87E9B63-E608-4A26-B0D0-9160324EB052}" dt="2020-05-04T17:21:21.382" v="0" actId="1036"/>
        <pc:sldMkLst>
          <pc:docMk/>
          <pc:sldMk cId="1325009760" sldId="314"/>
        </pc:sldMkLst>
        <pc:picChg chg="mod">
          <ac:chgData name="Raymond Camden" userId="7f77d1fe9c69badb" providerId="LiveId" clId="{D87E9B63-E608-4A26-B0D0-9160324EB052}" dt="2020-05-04T17:21:21.382" v="0" actId="1036"/>
          <ac:picMkLst>
            <pc:docMk/>
            <pc:sldMk cId="1325009760" sldId="314"/>
            <ac:picMk id="3" creationId="{BE0094BF-E72C-435B-8E93-9ADC386D1990}"/>
          </ac:picMkLst>
        </pc:picChg>
      </pc:sldChg>
    </pc:docChg>
  </pc:docChgLst>
  <pc:docChgLst>
    <pc:chgData name="Raymond Camden" userId="7f77d1fe9c69badb" providerId="LiveId" clId="{DCF888A8-F5E4-4CCE-9ACA-9E0EDD571D00}"/>
    <pc:docChg chg="undo custSel mod addSld delSld modSld sldOrd">
      <pc:chgData name="Raymond Camden" userId="7f77d1fe9c69badb" providerId="LiveId" clId="{DCF888A8-F5E4-4CCE-9ACA-9E0EDD571D00}" dt="2019-10-03T21:15:58.473" v="547" actId="20577"/>
      <pc:docMkLst>
        <pc:docMk/>
      </pc:docMkLst>
      <pc:sldChg chg="addSp delSp modSp mod setBg setClrOvrMap">
        <pc:chgData name="Raymond Camden" userId="7f77d1fe9c69badb" providerId="LiveId" clId="{DCF888A8-F5E4-4CCE-9ACA-9E0EDD571D00}" dt="2019-10-03T11:18:59.363" v="147"/>
        <pc:sldMkLst>
          <pc:docMk/>
          <pc:sldMk cId="386895534" sldId="257"/>
        </pc:sldMkLst>
        <pc:spChg chg="mod">
          <ac:chgData name="Raymond Camden" userId="7f77d1fe9c69badb" providerId="LiveId" clId="{DCF888A8-F5E4-4CCE-9ACA-9E0EDD571D00}" dt="2019-10-03T11:14:42.559" v="143" actId="26606"/>
          <ac:spMkLst>
            <pc:docMk/>
            <pc:sldMk cId="386895534" sldId="257"/>
            <ac:spMk id="2" creationId="{CFA04967-11A8-47D7-9AFE-DC7AA04C63FD}"/>
          </ac:spMkLst>
        </pc:spChg>
        <pc:spChg chg="del mod">
          <ac:chgData name="Raymond Camden" userId="7f77d1fe9c69badb" providerId="LiveId" clId="{DCF888A8-F5E4-4CCE-9ACA-9E0EDD571D00}" dt="2019-10-03T11:14:42.559" v="143" actId="26606"/>
          <ac:spMkLst>
            <pc:docMk/>
            <pc:sldMk cId="386895534" sldId="257"/>
            <ac:spMk id="3" creationId="{250F0027-A96C-4AD2-9B2A-9016006F0C65}"/>
          </ac:spMkLst>
        </pc:spChg>
        <pc:spChg chg="add">
          <ac:chgData name="Raymond Camden" userId="7f77d1fe9c69badb" providerId="LiveId" clId="{DCF888A8-F5E4-4CCE-9ACA-9E0EDD571D00}" dt="2019-10-03T11:14:42.559" v="143" actId="26606"/>
          <ac:spMkLst>
            <pc:docMk/>
            <pc:sldMk cId="386895534" sldId="257"/>
            <ac:spMk id="10" creationId="{B5E326A3-EB92-4BDA-9F77-45197E0CBE7E}"/>
          </ac:spMkLst>
        </pc:spChg>
        <pc:spChg chg="add">
          <ac:chgData name="Raymond Camden" userId="7f77d1fe9c69badb" providerId="LiveId" clId="{DCF888A8-F5E4-4CCE-9ACA-9E0EDD571D00}" dt="2019-10-03T11:14:42.559" v="143" actId="26606"/>
          <ac:spMkLst>
            <pc:docMk/>
            <pc:sldMk cId="386895534" sldId="257"/>
            <ac:spMk id="14" creationId="{CAC996C7-7B84-4645-9AA1-6EA85EAB47D6}"/>
          </ac:spMkLst>
        </pc:spChg>
        <pc:spChg chg="add">
          <ac:chgData name="Raymond Camden" userId="7f77d1fe9c69badb" providerId="LiveId" clId="{DCF888A8-F5E4-4CCE-9ACA-9E0EDD571D00}" dt="2019-10-03T11:14:42.559" v="143" actId="26606"/>
          <ac:spMkLst>
            <pc:docMk/>
            <pc:sldMk cId="386895534" sldId="257"/>
            <ac:spMk id="16" creationId="{32DC315B-5680-47D9-B827-34D012FB14B2}"/>
          </ac:spMkLst>
        </pc:spChg>
        <pc:graphicFrameChg chg="add mod">
          <ac:chgData name="Raymond Camden" userId="7f77d1fe9c69badb" providerId="LiveId" clId="{DCF888A8-F5E4-4CCE-9ACA-9E0EDD571D00}" dt="2019-10-03T11:18:59.363" v="147"/>
          <ac:graphicFrameMkLst>
            <pc:docMk/>
            <pc:sldMk cId="386895534" sldId="257"/>
            <ac:graphicFrameMk id="5" creationId="{1D23EF25-FD94-442F-929B-3E29EA211204}"/>
          </ac:graphicFrameMkLst>
        </pc:graphicFrameChg>
        <pc:picChg chg="add">
          <ac:chgData name="Raymond Camden" userId="7f77d1fe9c69badb" providerId="LiveId" clId="{DCF888A8-F5E4-4CCE-9ACA-9E0EDD571D00}" dt="2019-10-03T11:14:42.559" v="143" actId="26606"/>
          <ac:picMkLst>
            <pc:docMk/>
            <pc:sldMk cId="386895534" sldId="257"/>
            <ac:picMk id="12" creationId="{B4E7D395-0531-4A17-A276-FDA3EB7792EC}"/>
          </ac:picMkLst>
        </pc:picChg>
      </pc:sldChg>
      <pc:sldChg chg="addSp modSp mod setBg">
        <pc:chgData name="Raymond Camden" userId="7f77d1fe9c69badb" providerId="LiveId" clId="{DCF888A8-F5E4-4CCE-9ACA-9E0EDD571D00}" dt="2019-10-03T19:26:09.566" v="164" actId="26606"/>
        <pc:sldMkLst>
          <pc:docMk/>
          <pc:sldMk cId="539381782" sldId="270"/>
        </pc:sldMkLst>
        <pc:spChg chg="add">
          <ac:chgData name="Raymond Camden" userId="7f77d1fe9c69badb" providerId="LiveId" clId="{DCF888A8-F5E4-4CCE-9ACA-9E0EDD571D00}" dt="2019-10-03T19:26:09.566" v="164" actId="26606"/>
          <ac:spMkLst>
            <pc:docMk/>
            <pc:sldMk cId="539381782" sldId="270"/>
            <ac:spMk id="10" creationId="{71E1850B-81EE-4905-9A6F-BDF593EC7713}"/>
          </ac:spMkLst>
        </pc:spChg>
        <pc:spChg chg="add">
          <ac:chgData name="Raymond Camden" userId="7f77d1fe9c69badb" providerId="LiveId" clId="{DCF888A8-F5E4-4CCE-9ACA-9E0EDD571D00}" dt="2019-10-03T19:26:09.566" v="164" actId="26606"/>
          <ac:spMkLst>
            <pc:docMk/>
            <pc:sldMk cId="539381782" sldId="270"/>
            <ac:spMk id="12" creationId="{FA250539-5364-4CFC-82C6-D791BC0C8802}"/>
          </ac:spMkLst>
        </pc:spChg>
        <pc:picChg chg="mod">
          <ac:chgData name="Raymond Camden" userId="7f77d1fe9c69badb" providerId="LiveId" clId="{DCF888A8-F5E4-4CCE-9ACA-9E0EDD571D00}" dt="2019-10-03T19:26:09.566" v="164" actId="26606"/>
          <ac:picMkLst>
            <pc:docMk/>
            <pc:sldMk cId="539381782" sldId="270"/>
            <ac:picMk id="5" creationId="{AD640313-265F-44DC-A6A7-6A9A77CCEADB}"/>
          </ac:picMkLst>
        </pc:picChg>
      </pc:sldChg>
      <pc:sldChg chg="modSp modAnim">
        <pc:chgData name="Raymond Camden" userId="7f77d1fe9c69badb" providerId="LiveId" clId="{DCF888A8-F5E4-4CCE-9ACA-9E0EDD571D00}" dt="2019-10-03T19:27:22.690" v="186"/>
        <pc:sldMkLst>
          <pc:docMk/>
          <pc:sldMk cId="116079842" sldId="275"/>
        </pc:sldMkLst>
        <pc:spChg chg="mod">
          <ac:chgData name="Raymond Camden" userId="7f77d1fe9c69badb" providerId="LiveId" clId="{DCF888A8-F5E4-4CCE-9ACA-9E0EDD571D00}" dt="2019-10-03T19:27:09.137" v="184" actId="20577"/>
          <ac:spMkLst>
            <pc:docMk/>
            <pc:sldMk cId="116079842" sldId="275"/>
            <ac:spMk id="2" creationId="{9507097F-1FE6-4880-823D-0C604944AAED}"/>
          </ac:spMkLst>
        </pc:spChg>
      </pc:sldChg>
      <pc:sldChg chg="addSp delSp modSp mod setBg modAnim">
        <pc:chgData name="Raymond Camden" userId="7f77d1fe9c69badb" providerId="LiveId" clId="{DCF888A8-F5E4-4CCE-9ACA-9E0EDD571D00}" dt="2019-10-03T19:36:15.015" v="216" actId="26606"/>
        <pc:sldMkLst>
          <pc:docMk/>
          <pc:sldMk cId="3537740429" sldId="276"/>
        </pc:sldMkLst>
        <pc:spChg chg="mod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2" creationId="{87B9CC89-CA99-4C8D-B071-4A6692F0624B}"/>
          </ac:spMkLst>
        </pc:spChg>
        <pc:spChg chg="mod ord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3" creationId="{5A502B93-10C6-4325-B5CD-69DBA06F54A3}"/>
          </ac:spMkLst>
        </pc:spChg>
        <pc:spChg chg="add del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12" creationId="{5C20B5AE-2DF3-4293-AD4D-C11AD233A6B4}"/>
          </ac:spMkLst>
        </pc:spChg>
        <pc:spChg chg="add del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18" creationId="{95F478F0-A936-4A06-87B1-1673DAA3C24C}"/>
          </ac:spMkLst>
        </pc:spChg>
        <pc:spChg chg="add del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20" creationId="{1A17DFA8-DCB0-4F81-8ACD-2EF401B7B754}"/>
          </ac:spMkLst>
        </pc:spChg>
        <pc:spChg chg="add del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22" creationId="{4C92049A-F832-48F5-B41A-162E03B40AAA}"/>
          </ac:spMkLst>
        </pc:spChg>
        <pc:spChg chg="add del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24" creationId="{80D2A828-1594-434F-8D9B-E1475EF72CE1}"/>
          </ac:spMkLst>
        </pc:spChg>
        <pc:spChg chg="add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26" creationId="{EE80C9D3-581D-4F94-9602-B6B708C1C130}"/>
          </ac:spMkLst>
        </pc:spChg>
        <pc:spChg chg="add del">
          <ac:chgData name="Raymond Camden" userId="7f77d1fe9c69badb" providerId="LiveId" clId="{DCF888A8-F5E4-4CCE-9ACA-9E0EDD571D00}" dt="2019-10-03T19:35:57.984" v="215" actId="26606"/>
          <ac:spMkLst>
            <pc:docMk/>
            <pc:sldMk cId="3537740429" sldId="276"/>
            <ac:spMk id="29" creationId="{796AFA90-1DF2-427D-B002-A09D93A15DF8}"/>
          </ac:spMkLst>
        </pc:spChg>
        <pc:spChg chg="add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30" creationId="{A8E12A96-2B78-465B-A2B8-A8E9DD711AEA}"/>
          </ac:spMkLst>
        </pc:spChg>
        <pc:spChg chg="add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32" creationId="{58033E9E-E33E-4351-9B15-A35E144A7AC2}"/>
          </ac:spMkLst>
        </pc:spChg>
        <pc:spChg chg="add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34" creationId="{CB47C71A-EFE6-464E-A6BC-2B97788D5509}"/>
          </ac:spMkLst>
        </pc:spChg>
        <pc:spChg chg="add del">
          <ac:chgData name="Raymond Camden" userId="7f77d1fe9c69badb" providerId="LiveId" clId="{DCF888A8-F5E4-4CCE-9ACA-9E0EDD571D00}" dt="2019-10-03T19:35:57.984" v="215" actId="26606"/>
          <ac:spMkLst>
            <pc:docMk/>
            <pc:sldMk cId="3537740429" sldId="276"/>
            <ac:spMk id="35" creationId="{891C00A1-D917-4D03-B713-9881557CEF4A}"/>
          </ac:spMkLst>
        </pc:spChg>
        <pc:spChg chg="add">
          <ac:chgData name="Raymond Camden" userId="7f77d1fe9c69badb" providerId="LiveId" clId="{DCF888A8-F5E4-4CCE-9ACA-9E0EDD571D00}" dt="2019-10-03T19:36:15.015" v="216" actId="26606"/>
          <ac:spMkLst>
            <pc:docMk/>
            <pc:sldMk cId="3537740429" sldId="276"/>
            <ac:spMk id="36" creationId="{B976FD44-391B-4243-8035-CEE0AB037BCE}"/>
          </ac:spMkLst>
        </pc:spChg>
        <pc:spChg chg="add del">
          <ac:chgData name="Raymond Camden" userId="7f77d1fe9c69badb" providerId="LiveId" clId="{DCF888A8-F5E4-4CCE-9ACA-9E0EDD571D00}" dt="2019-10-03T19:35:57.984" v="215" actId="26606"/>
          <ac:spMkLst>
            <pc:docMk/>
            <pc:sldMk cId="3537740429" sldId="276"/>
            <ac:spMk id="37" creationId="{1BA3F0C2-72FC-4945-8B22-3BE47B397203}"/>
          </ac:spMkLst>
        </pc:spChg>
        <pc:spChg chg="add del">
          <ac:chgData name="Raymond Camden" userId="7f77d1fe9c69badb" providerId="LiveId" clId="{DCF888A8-F5E4-4CCE-9ACA-9E0EDD571D00}" dt="2019-10-03T19:35:57.984" v="215" actId="26606"/>
          <ac:spMkLst>
            <pc:docMk/>
            <pc:sldMk cId="3537740429" sldId="276"/>
            <ac:spMk id="39" creationId="{3410D66C-3847-4B32-B505-01B23358B6F7}"/>
          </ac:spMkLst>
        </pc:spChg>
        <pc:spChg chg="add del">
          <ac:chgData name="Raymond Camden" userId="7f77d1fe9c69badb" providerId="LiveId" clId="{DCF888A8-F5E4-4CCE-9ACA-9E0EDD571D00}" dt="2019-10-03T19:35:57.984" v="215" actId="26606"/>
          <ac:spMkLst>
            <pc:docMk/>
            <pc:sldMk cId="3537740429" sldId="276"/>
            <ac:spMk id="41" creationId="{C43DB4DB-4F6A-4E8D-B9A3-74E5A8453787}"/>
          </ac:spMkLst>
        </pc:spChg>
        <pc:spChg chg="add del">
          <ac:chgData name="Raymond Camden" userId="7f77d1fe9c69badb" providerId="LiveId" clId="{DCF888A8-F5E4-4CCE-9ACA-9E0EDD571D00}" dt="2019-10-03T19:35:57.984" v="215" actId="26606"/>
          <ac:spMkLst>
            <pc:docMk/>
            <pc:sldMk cId="3537740429" sldId="276"/>
            <ac:spMk id="43" creationId="{431FCBDC-FCD6-46FA-989A-9B74968965BA}"/>
          </ac:spMkLst>
        </pc:spChg>
        <pc:spChg chg="add del">
          <ac:chgData name="Raymond Camden" userId="7f77d1fe9c69badb" providerId="LiveId" clId="{DCF888A8-F5E4-4CCE-9ACA-9E0EDD571D00}" dt="2019-10-03T19:35:57.984" v="215" actId="26606"/>
          <ac:spMkLst>
            <pc:docMk/>
            <pc:sldMk cId="3537740429" sldId="276"/>
            <ac:spMk id="45" creationId="{C66EB2AB-6794-4C3C-A92D-4876AB0BEFDB}"/>
          </ac:spMkLst>
        </pc:spChg>
        <pc:spChg chg="add del">
          <ac:chgData name="Raymond Camden" userId="7f77d1fe9c69badb" providerId="LiveId" clId="{DCF888A8-F5E4-4CCE-9ACA-9E0EDD571D00}" dt="2019-10-03T19:35:57.984" v="215" actId="26606"/>
          <ac:spMkLst>
            <pc:docMk/>
            <pc:sldMk cId="3537740429" sldId="276"/>
            <ac:spMk id="47" creationId="{A34BD4E6-C736-4064-AF1F-3C5B402E147C}"/>
          </ac:spMkLst>
        </pc:spChg>
        <pc:picChg chg="add mod ord">
          <ac:chgData name="Raymond Camden" userId="7f77d1fe9c69badb" providerId="LiveId" clId="{DCF888A8-F5E4-4CCE-9ACA-9E0EDD571D00}" dt="2019-10-03T19:36:15.015" v="216" actId="26606"/>
          <ac:picMkLst>
            <pc:docMk/>
            <pc:sldMk cId="3537740429" sldId="276"/>
            <ac:picMk id="5" creationId="{F383055C-C79A-4BEC-99A2-A0C7EE03E8D0}"/>
          </ac:picMkLst>
        </pc:picChg>
        <pc:picChg chg="add mod">
          <ac:chgData name="Raymond Camden" userId="7f77d1fe9c69badb" providerId="LiveId" clId="{DCF888A8-F5E4-4CCE-9ACA-9E0EDD571D00}" dt="2019-10-03T19:36:15.015" v="216" actId="26606"/>
          <ac:picMkLst>
            <pc:docMk/>
            <pc:sldMk cId="3537740429" sldId="276"/>
            <ac:picMk id="7" creationId="{EDFCD435-A425-4F18-B662-54D096A02D29}"/>
          </ac:picMkLst>
        </pc:picChg>
        <pc:picChg chg="add del">
          <ac:chgData name="Raymond Camden" userId="7f77d1fe9c69badb" providerId="LiveId" clId="{DCF888A8-F5E4-4CCE-9ACA-9E0EDD571D00}" dt="2019-10-03T19:36:15.015" v="216" actId="26606"/>
          <ac:picMkLst>
            <pc:docMk/>
            <pc:sldMk cId="3537740429" sldId="276"/>
            <ac:picMk id="14" creationId="{300F2A8D-0033-418D-871B-CD795773E1D5}"/>
          </ac:picMkLst>
        </pc:picChg>
        <pc:picChg chg="add del">
          <ac:chgData name="Raymond Camden" userId="7f77d1fe9c69badb" providerId="LiveId" clId="{DCF888A8-F5E4-4CCE-9ACA-9E0EDD571D00}" dt="2019-10-03T19:36:15.015" v="216" actId="26606"/>
          <ac:picMkLst>
            <pc:docMk/>
            <pc:sldMk cId="3537740429" sldId="276"/>
            <ac:picMk id="16" creationId="{C6EEF6DB-B22A-4752-AB3B-7D18C7B0C9BA}"/>
          </ac:picMkLst>
        </pc:picChg>
        <pc:picChg chg="add">
          <ac:chgData name="Raymond Camden" userId="7f77d1fe9c69badb" providerId="LiveId" clId="{DCF888A8-F5E4-4CCE-9ACA-9E0EDD571D00}" dt="2019-10-03T19:36:15.015" v="216" actId="26606"/>
          <ac:picMkLst>
            <pc:docMk/>
            <pc:sldMk cId="3537740429" sldId="276"/>
            <ac:picMk id="27" creationId="{D3CD99E0-8BF7-406D-BD54-3DBF9156D7DD}"/>
          </ac:picMkLst>
        </pc:picChg>
        <pc:picChg chg="add">
          <ac:chgData name="Raymond Camden" userId="7f77d1fe9c69badb" providerId="LiveId" clId="{DCF888A8-F5E4-4CCE-9ACA-9E0EDD571D00}" dt="2019-10-03T19:36:15.015" v="216" actId="26606"/>
          <ac:picMkLst>
            <pc:docMk/>
            <pc:sldMk cId="3537740429" sldId="276"/>
            <ac:picMk id="28" creationId="{3CD71877-3E29-46BA-8102-BA51BAC20B89}"/>
          </ac:picMkLst>
        </pc:picChg>
        <pc:picChg chg="add del">
          <ac:chgData name="Raymond Camden" userId="7f77d1fe9c69badb" providerId="LiveId" clId="{DCF888A8-F5E4-4CCE-9ACA-9E0EDD571D00}" dt="2019-10-03T19:35:57.984" v="215" actId="26606"/>
          <ac:picMkLst>
            <pc:docMk/>
            <pc:sldMk cId="3537740429" sldId="276"/>
            <ac:picMk id="31" creationId="{805602A8-6E8C-46E5-8FDD-2BC227550EBF}"/>
          </ac:picMkLst>
        </pc:picChg>
        <pc:picChg chg="add del">
          <ac:chgData name="Raymond Camden" userId="7f77d1fe9c69badb" providerId="LiveId" clId="{DCF888A8-F5E4-4CCE-9ACA-9E0EDD571D00}" dt="2019-10-03T19:35:57.984" v="215" actId="26606"/>
          <ac:picMkLst>
            <pc:docMk/>
            <pc:sldMk cId="3537740429" sldId="276"/>
            <ac:picMk id="33" creationId="{BB2E129B-3512-41A6-94F1-4B4FEA8178C8}"/>
          </ac:picMkLst>
        </pc:picChg>
      </pc:sldChg>
      <pc:sldChg chg="modSp">
        <pc:chgData name="Raymond Camden" userId="7f77d1fe9c69badb" providerId="LiveId" clId="{DCF888A8-F5E4-4CCE-9ACA-9E0EDD571D00}" dt="2019-10-03T19:39:44.658" v="219" actId="115"/>
        <pc:sldMkLst>
          <pc:docMk/>
          <pc:sldMk cId="472893904" sldId="281"/>
        </pc:sldMkLst>
        <pc:spChg chg="mod">
          <ac:chgData name="Raymond Camden" userId="7f77d1fe9c69badb" providerId="LiveId" clId="{DCF888A8-F5E4-4CCE-9ACA-9E0EDD571D00}" dt="2019-10-03T19:39:44.658" v="219" actId="115"/>
          <ac:spMkLst>
            <pc:docMk/>
            <pc:sldMk cId="472893904" sldId="281"/>
            <ac:spMk id="3" creationId="{07DEFE1F-2261-439D-A42B-994AC901A4C1}"/>
          </ac:spMkLst>
        </pc:spChg>
      </pc:sldChg>
      <pc:sldChg chg="modSp">
        <pc:chgData name="Raymond Camden" userId="7f77d1fe9c69badb" providerId="LiveId" clId="{DCF888A8-F5E4-4CCE-9ACA-9E0EDD571D00}" dt="2019-10-03T19:53:45.248" v="241" actId="14100"/>
        <pc:sldMkLst>
          <pc:docMk/>
          <pc:sldMk cId="1532740673" sldId="290"/>
        </pc:sldMkLst>
        <pc:picChg chg="mod">
          <ac:chgData name="Raymond Camden" userId="7f77d1fe9c69badb" providerId="LiveId" clId="{DCF888A8-F5E4-4CCE-9ACA-9E0EDD571D00}" dt="2019-10-03T19:53:45.248" v="241" actId="14100"/>
          <ac:picMkLst>
            <pc:docMk/>
            <pc:sldMk cId="1532740673" sldId="290"/>
            <ac:picMk id="2" creationId="{10CF1DA0-50C2-4706-B6B6-FDA7B393E236}"/>
          </ac:picMkLst>
        </pc:picChg>
      </pc:sldChg>
      <pc:sldChg chg="modSp">
        <pc:chgData name="Raymond Camden" userId="7f77d1fe9c69badb" providerId="LiveId" clId="{DCF888A8-F5E4-4CCE-9ACA-9E0EDD571D00}" dt="2019-10-03T19:23:47.985" v="163" actId="732"/>
        <pc:sldMkLst>
          <pc:docMk/>
          <pc:sldMk cId="621607002" sldId="315"/>
        </pc:sldMkLst>
        <pc:picChg chg="mod modCrop">
          <ac:chgData name="Raymond Camden" userId="7f77d1fe9c69badb" providerId="LiveId" clId="{DCF888A8-F5E4-4CCE-9ACA-9E0EDD571D00}" dt="2019-10-03T19:23:47.985" v="163" actId="732"/>
          <ac:picMkLst>
            <pc:docMk/>
            <pc:sldMk cId="621607002" sldId="315"/>
            <ac:picMk id="2" creationId="{C721A897-986B-4888-915A-FC89A49C474A}"/>
          </ac:picMkLst>
        </pc:picChg>
      </pc:sldChg>
      <pc:sldChg chg="addSp delSp modSp add modNotesTx">
        <pc:chgData name="Raymond Camden" userId="7f77d1fe9c69badb" providerId="LiveId" clId="{DCF888A8-F5E4-4CCE-9ACA-9E0EDD571D00}" dt="2019-10-01T15:15:38.400" v="74" actId="20577"/>
        <pc:sldMkLst>
          <pc:docMk/>
          <pc:sldMk cId="1235448258" sldId="316"/>
        </pc:sldMkLst>
        <pc:picChg chg="add del mod">
          <ac:chgData name="Raymond Camden" userId="7f77d1fe9c69badb" providerId="LiveId" clId="{DCF888A8-F5E4-4CCE-9ACA-9E0EDD571D00}" dt="2019-10-01T15:14:46.189" v="5"/>
          <ac:picMkLst>
            <pc:docMk/>
            <pc:sldMk cId="1235448258" sldId="316"/>
            <ac:picMk id="3" creationId="{333785A6-266C-44AE-AF6B-F4490FC75A94}"/>
          </ac:picMkLst>
        </pc:picChg>
        <pc:picChg chg="add del mod">
          <ac:chgData name="Raymond Camden" userId="7f77d1fe9c69badb" providerId="LiveId" clId="{DCF888A8-F5E4-4CCE-9ACA-9E0EDD571D00}" dt="2019-10-01T15:15:05.111" v="10"/>
          <ac:picMkLst>
            <pc:docMk/>
            <pc:sldMk cId="1235448258" sldId="316"/>
            <ac:picMk id="5" creationId="{1488896A-BE56-447E-ACA7-E729655053A8}"/>
          </ac:picMkLst>
        </pc:picChg>
        <pc:picChg chg="add mod">
          <ac:chgData name="Raymond Camden" userId="7f77d1fe9c69badb" providerId="LiveId" clId="{DCF888A8-F5E4-4CCE-9ACA-9E0EDD571D00}" dt="2019-10-01T15:15:13.280" v="13" actId="962"/>
          <ac:picMkLst>
            <pc:docMk/>
            <pc:sldMk cId="1235448258" sldId="316"/>
            <ac:picMk id="7" creationId="{52A835A3-B47D-4D83-82C8-9B18CFC5A01A}"/>
          </ac:picMkLst>
        </pc:picChg>
      </pc:sldChg>
      <pc:sldChg chg="addSp modSp add">
        <pc:chgData name="Raymond Camden" userId="7f77d1fe9c69badb" providerId="LiveId" clId="{DCF888A8-F5E4-4CCE-9ACA-9E0EDD571D00}" dt="2019-10-03T19:21:23.812" v="157" actId="12788"/>
        <pc:sldMkLst>
          <pc:docMk/>
          <pc:sldMk cId="2684765998" sldId="317"/>
        </pc:sldMkLst>
        <pc:picChg chg="add mod">
          <ac:chgData name="Raymond Camden" userId="7f77d1fe9c69badb" providerId="LiveId" clId="{DCF888A8-F5E4-4CCE-9ACA-9E0EDD571D00}" dt="2019-10-03T19:21:23.812" v="157" actId="12788"/>
          <ac:picMkLst>
            <pc:docMk/>
            <pc:sldMk cId="2684765998" sldId="317"/>
            <ac:picMk id="3" creationId="{6014BA94-DAA2-4D57-A08C-6120D100F240}"/>
          </ac:picMkLst>
        </pc:picChg>
      </pc:sldChg>
      <pc:sldChg chg="addSp add">
        <pc:chgData name="Raymond Camden" userId="7f77d1fe9c69badb" providerId="LiveId" clId="{DCF888A8-F5E4-4CCE-9ACA-9E0EDD571D00}" dt="2019-10-03T19:22:34.407" v="159"/>
        <pc:sldMkLst>
          <pc:docMk/>
          <pc:sldMk cId="2430818637" sldId="318"/>
        </pc:sldMkLst>
        <pc:picChg chg="add">
          <ac:chgData name="Raymond Camden" userId="7f77d1fe9c69badb" providerId="LiveId" clId="{DCF888A8-F5E4-4CCE-9ACA-9E0EDD571D00}" dt="2019-10-03T19:22:34.407" v="159"/>
          <ac:picMkLst>
            <pc:docMk/>
            <pc:sldMk cId="2430818637" sldId="318"/>
            <ac:picMk id="2" creationId="{4BA183E4-ACDD-4D68-ABF6-F58947867C39}"/>
          </ac:picMkLst>
        </pc:picChg>
      </pc:sldChg>
      <pc:sldChg chg="add">
        <pc:chgData name="Raymond Camden" userId="7f77d1fe9c69badb" providerId="LiveId" clId="{DCF888A8-F5E4-4CCE-9ACA-9E0EDD571D00}" dt="2019-10-03T19:23:28.301" v="160"/>
        <pc:sldMkLst>
          <pc:docMk/>
          <pc:sldMk cId="2943366190" sldId="319"/>
        </pc:sldMkLst>
      </pc:sldChg>
      <pc:sldChg chg="addSp delSp modSp add mod ord setBg">
        <pc:chgData name="Raymond Camden" userId="7f77d1fe9c69badb" providerId="LiveId" clId="{DCF888A8-F5E4-4CCE-9ACA-9E0EDD571D00}" dt="2019-10-03T19:45:39.927" v="239"/>
        <pc:sldMkLst>
          <pc:docMk/>
          <pc:sldMk cId="614334700" sldId="320"/>
        </pc:sldMkLst>
        <pc:spChg chg="add del">
          <ac:chgData name="Raymond Camden" userId="7f77d1fe9c69badb" providerId="LiveId" clId="{DCF888A8-F5E4-4CCE-9ACA-9E0EDD571D00}" dt="2019-10-03T19:45:32.893" v="237" actId="26606"/>
          <ac:spMkLst>
            <pc:docMk/>
            <pc:sldMk cId="614334700" sldId="320"/>
            <ac:spMk id="13" creationId="{B37E73F6-B165-4A58-92B4-C36884B204EB}"/>
          </ac:spMkLst>
        </pc:spChg>
        <pc:spChg chg="add del">
          <ac:chgData name="Raymond Camden" userId="7f77d1fe9c69badb" providerId="LiveId" clId="{DCF888A8-F5E4-4CCE-9ACA-9E0EDD571D00}" dt="2019-10-03T19:45:32.893" v="237" actId="26606"/>
          <ac:spMkLst>
            <pc:docMk/>
            <pc:sldMk cId="614334700" sldId="320"/>
            <ac:spMk id="15" creationId="{D978B70C-B6BF-4E6A-8212-2C21C69FCD4F}"/>
          </ac:spMkLst>
        </pc:spChg>
        <pc:spChg chg="add">
          <ac:chgData name="Raymond Camden" userId="7f77d1fe9c69badb" providerId="LiveId" clId="{DCF888A8-F5E4-4CCE-9ACA-9E0EDD571D00}" dt="2019-10-03T19:45:32.908" v="238" actId="26606"/>
          <ac:spMkLst>
            <pc:docMk/>
            <pc:sldMk cId="614334700" sldId="320"/>
            <ac:spMk id="17" creationId="{71E1850B-81EE-4905-9A6F-BDF593EC7713}"/>
          </ac:spMkLst>
        </pc:spChg>
        <pc:spChg chg="add">
          <ac:chgData name="Raymond Camden" userId="7f77d1fe9c69badb" providerId="LiveId" clId="{DCF888A8-F5E4-4CCE-9ACA-9E0EDD571D00}" dt="2019-10-03T19:45:32.908" v="238" actId="26606"/>
          <ac:spMkLst>
            <pc:docMk/>
            <pc:sldMk cId="614334700" sldId="320"/>
            <ac:spMk id="18" creationId="{FA250539-5364-4CFC-82C6-D791BC0C8802}"/>
          </ac:spMkLst>
        </pc:spChg>
        <pc:graphicFrameChg chg="add del mod">
          <ac:chgData name="Raymond Camden" userId="7f77d1fe9c69badb" providerId="LiveId" clId="{DCF888A8-F5E4-4CCE-9ACA-9E0EDD571D00}" dt="2019-10-03T19:43:05.459" v="224" actId="478"/>
          <ac:graphicFrameMkLst>
            <pc:docMk/>
            <pc:sldMk cId="614334700" sldId="320"/>
            <ac:graphicFrameMk id="2" creationId="{6D9B465E-1E9E-4A45-BF94-57818AE9BF67}"/>
          </ac:graphicFrameMkLst>
        </pc:graphicFrameChg>
        <pc:graphicFrameChg chg="add del mod">
          <ac:chgData name="Raymond Camden" userId="7f77d1fe9c69badb" providerId="LiveId" clId="{DCF888A8-F5E4-4CCE-9ACA-9E0EDD571D00}" dt="2019-10-03T19:43:07.734" v="226"/>
          <ac:graphicFrameMkLst>
            <pc:docMk/>
            <pc:sldMk cId="614334700" sldId="320"/>
            <ac:graphicFrameMk id="3" creationId="{7E28A7D8-4809-465A-9D41-E55496B5160C}"/>
          </ac:graphicFrameMkLst>
        </pc:graphicFrameChg>
        <pc:graphicFrameChg chg="add del mod">
          <ac:chgData name="Raymond Camden" userId="7f77d1fe9c69badb" providerId="LiveId" clId="{DCF888A8-F5E4-4CCE-9ACA-9E0EDD571D00}" dt="2019-10-03T19:43:16.756" v="228" actId="478"/>
          <ac:graphicFrameMkLst>
            <pc:docMk/>
            <pc:sldMk cId="614334700" sldId="320"/>
            <ac:graphicFrameMk id="4" creationId="{FD00E331-8E69-4D6E-82FD-7C480FEC2BC1}"/>
          </ac:graphicFrameMkLst>
        </pc:graphicFrameChg>
        <pc:graphicFrameChg chg="add del mod">
          <ac:chgData name="Raymond Camden" userId="7f77d1fe9c69badb" providerId="LiveId" clId="{DCF888A8-F5E4-4CCE-9ACA-9E0EDD571D00}" dt="2019-10-03T19:43:55.645" v="230" actId="478"/>
          <ac:graphicFrameMkLst>
            <pc:docMk/>
            <pc:sldMk cId="614334700" sldId="320"/>
            <ac:graphicFrameMk id="5" creationId="{F73ED57F-5ED2-4A38-84AC-DEBF0941E840}"/>
          </ac:graphicFrameMkLst>
        </pc:graphicFrameChg>
        <pc:graphicFrameChg chg="add del mod">
          <ac:chgData name="Raymond Camden" userId="7f77d1fe9c69badb" providerId="LiveId" clId="{DCF888A8-F5E4-4CCE-9ACA-9E0EDD571D00}" dt="2019-10-03T19:44:07.593" v="232"/>
          <ac:graphicFrameMkLst>
            <pc:docMk/>
            <pc:sldMk cId="614334700" sldId="320"/>
            <ac:graphicFrameMk id="6" creationId="{A9894AEB-674D-4C9D-9CBA-EEFECF666D28}"/>
          </ac:graphicFrameMkLst>
        </pc:graphicFrameChg>
        <pc:picChg chg="add mod">
          <ac:chgData name="Raymond Camden" userId="7f77d1fe9c69badb" providerId="LiveId" clId="{DCF888A8-F5E4-4CCE-9ACA-9E0EDD571D00}" dt="2019-10-03T19:45:32.908" v="238" actId="26606"/>
          <ac:picMkLst>
            <pc:docMk/>
            <pc:sldMk cId="614334700" sldId="320"/>
            <ac:picMk id="8" creationId="{415126E7-FB99-45AE-A86F-0D5024A78590}"/>
          </ac:picMkLst>
        </pc:picChg>
      </pc:sldChg>
      <pc:sldChg chg="add del">
        <pc:chgData name="Raymond Camden" userId="7f77d1fe9c69badb" providerId="LiveId" clId="{DCF888A8-F5E4-4CCE-9ACA-9E0EDD571D00}" dt="2019-10-03T19:42:58.064" v="221" actId="47"/>
        <pc:sldMkLst>
          <pc:docMk/>
          <pc:sldMk cId="3524642002" sldId="320"/>
        </pc:sldMkLst>
      </pc:sldChg>
      <pc:sldChg chg="addSp modSp add mod setBg">
        <pc:chgData name="Raymond Camden" userId="7f77d1fe9c69badb" providerId="LiveId" clId="{DCF888A8-F5E4-4CCE-9ACA-9E0EDD571D00}" dt="2019-10-03T20:03:21.760" v="248" actId="962"/>
        <pc:sldMkLst>
          <pc:docMk/>
          <pc:sldMk cId="1588993344" sldId="321"/>
        </pc:sldMkLst>
        <pc:spChg chg="add">
          <ac:chgData name="Raymond Camden" userId="7f77d1fe9c69badb" providerId="LiveId" clId="{DCF888A8-F5E4-4CCE-9ACA-9E0EDD571D00}" dt="2019-10-03T20:03:17.221" v="246" actId="26606"/>
          <ac:spMkLst>
            <pc:docMk/>
            <pc:sldMk cId="1588993344" sldId="321"/>
            <ac:spMk id="7" creationId="{9A926BDB-98EF-43B0-A66B-1A6EF8FB2835}"/>
          </ac:spMkLst>
        </pc:spChg>
        <pc:spChg chg="add">
          <ac:chgData name="Raymond Camden" userId="7f77d1fe9c69badb" providerId="LiveId" clId="{DCF888A8-F5E4-4CCE-9ACA-9E0EDD571D00}" dt="2019-10-03T20:03:17.221" v="246" actId="26606"/>
          <ac:spMkLst>
            <pc:docMk/>
            <pc:sldMk cId="1588993344" sldId="321"/>
            <ac:spMk id="11" creationId="{90FADDEF-2C10-4B0B-868E-6A655B671DAC}"/>
          </ac:spMkLst>
        </pc:spChg>
        <pc:picChg chg="add mod">
          <ac:chgData name="Raymond Camden" userId="7f77d1fe9c69badb" providerId="LiveId" clId="{DCF888A8-F5E4-4CCE-9ACA-9E0EDD571D00}" dt="2019-10-03T20:03:21.760" v="248" actId="962"/>
          <ac:picMkLst>
            <pc:docMk/>
            <pc:sldMk cId="1588993344" sldId="321"/>
            <ac:picMk id="2" creationId="{696E4A12-45C5-4DE4-9A26-DBEC330EF2F6}"/>
          </ac:picMkLst>
        </pc:picChg>
        <pc:picChg chg="add">
          <ac:chgData name="Raymond Camden" userId="7f77d1fe9c69badb" providerId="LiveId" clId="{DCF888A8-F5E4-4CCE-9ACA-9E0EDD571D00}" dt="2019-10-03T20:03:17.221" v="246" actId="26606"/>
          <ac:picMkLst>
            <pc:docMk/>
            <pc:sldMk cId="1588993344" sldId="321"/>
            <ac:picMk id="9" creationId="{A722A754-56A5-43DA-ADE3-C2704FABA2DC}"/>
          </ac:picMkLst>
        </pc:picChg>
      </pc:sldChg>
      <pc:sldChg chg="addSp modSp add modAnim">
        <pc:chgData name="Raymond Camden" userId="7f77d1fe9c69badb" providerId="LiveId" clId="{DCF888A8-F5E4-4CCE-9ACA-9E0EDD571D00}" dt="2019-10-03T20:13:47.736" v="257"/>
        <pc:sldMkLst>
          <pc:docMk/>
          <pc:sldMk cId="3658627690" sldId="322"/>
        </pc:sldMkLst>
        <pc:spChg chg="add mod">
          <ac:chgData name="Raymond Camden" userId="7f77d1fe9c69badb" providerId="LiveId" clId="{DCF888A8-F5E4-4CCE-9ACA-9E0EDD571D00}" dt="2019-10-03T20:12:45.566" v="251" actId="1076"/>
          <ac:spMkLst>
            <pc:docMk/>
            <pc:sldMk cId="3658627690" sldId="322"/>
            <ac:spMk id="2" creationId="{BB8BB481-217B-4BC3-947C-94649F98507A}"/>
          </ac:spMkLst>
        </pc:spChg>
        <pc:picChg chg="add mod">
          <ac:chgData name="Raymond Camden" userId="7f77d1fe9c69badb" providerId="LiveId" clId="{DCF888A8-F5E4-4CCE-9ACA-9E0EDD571D00}" dt="2019-10-03T20:13:39.460" v="255" actId="12788"/>
          <ac:picMkLst>
            <pc:docMk/>
            <pc:sldMk cId="3658627690" sldId="322"/>
            <ac:picMk id="3" creationId="{590F245F-1F4F-46B6-A8C2-767FAF47952D}"/>
          </ac:picMkLst>
        </pc:picChg>
      </pc:sldChg>
      <pc:sldChg chg="addSp add">
        <pc:chgData name="Raymond Camden" userId="7f77d1fe9c69badb" providerId="LiveId" clId="{DCF888A8-F5E4-4CCE-9ACA-9E0EDD571D00}" dt="2019-10-03T20:18:34.947" v="259"/>
        <pc:sldMkLst>
          <pc:docMk/>
          <pc:sldMk cId="1491866353" sldId="323"/>
        </pc:sldMkLst>
        <pc:picChg chg="add">
          <ac:chgData name="Raymond Camden" userId="7f77d1fe9c69badb" providerId="LiveId" clId="{DCF888A8-F5E4-4CCE-9ACA-9E0EDD571D00}" dt="2019-10-03T20:18:34.947" v="259"/>
          <ac:picMkLst>
            <pc:docMk/>
            <pc:sldMk cId="1491866353" sldId="323"/>
            <ac:picMk id="2" creationId="{3538EF93-E52F-429C-A202-CFD0C98169B4}"/>
          </ac:picMkLst>
        </pc:picChg>
      </pc:sldChg>
      <pc:sldChg chg="addSp delSp modSp add">
        <pc:chgData name="Raymond Camden" userId="7f77d1fe9c69badb" providerId="LiveId" clId="{DCF888A8-F5E4-4CCE-9ACA-9E0EDD571D00}" dt="2019-10-03T20:33:55.803" v="274" actId="12788"/>
        <pc:sldMkLst>
          <pc:docMk/>
          <pc:sldMk cId="1418640364" sldId="324"/>
        </pc:sldMkLst>
        <pc:spChg chg="add mod">
          <ac:chgData name="Raymond Camden" userId="7f77d1fe9c69badb" providerId="LiveId" clId="{DCF888A8-F5E4-4CCE-9ACA-9E0EDD571D00}" dt="2019-10-03T20:33:55.803" v="274" actId="12788"/>
          <ac:spMkLst>
            <pc:docMk/>
            <pc:sldMk cId="1418640364" sldId="324"/>
            <ac:spMk id="4" creationId="{852BB887-5260-4AE8-9640-F8DD333AC135}"/>
          </ac:spMkLst>
        </pc:spChg>
        <pc:picChg chg="add del">
          <ac:chgData name="Raymond Camden" userId="7f77d1fe9c69badb" providerId="LiveId" clId="{DCF888A8-F5E4-4CCE-9ACA-9E0EDD571D00}" dt="2019-10-03T20:32:56.087" v="262" actId="478"/>
          <ac:picMkLst>
            <pc:docMk/>
            <pc:sldMk cId="1418640364" sldId="324"/>
            <ac:picMk id="2" creationId="{829B9D29-7F9A-4DBA-8909-21745F38A283}"/>
          </ac:picMkLst>
        </pc:picChg>
        <pc:picChg chg="add mod">
          <ac:chgData name="Raymond Camden" userId="7f77d1fe9c69badb" providerId="LiveId" clId="{DCF888A8-F5E4-4CCE-9ACA-9E0EDD571D00}" dt="2019-10-03T20:33:55.803" v="274" actId="12788"/>
          <ac:picMkLst>
            <pc:docMk/>
            <pc:sldMk cId="1418640364" sldId="324"/>
            <ac:picMk id="3" creationId="{33143EFE-2B94-4474-A61E-E39BB8ED889F}"/>
          </ac:picMkLst>
        </pc:picChg>
      </pc:sldChg>
      <pc:sldChg chg="addSp modSp add">
        <pc:chgData name="Raymond Camden" userId="7f77d1fe9c69badb" providerId="LiveId" clId="{DCF888A8-F5E4-4CCE-9ACA-9E0EDD571D00}" dt="2019-10-03T20:43:29.526" v="283" actId="12788"/>
        <pc:sldMkLst>
          <pc:docMk/>
          <pc:sldMk cId="1293272960" sldId="325"/>
        </pc:sldMkLst>
        <pc:spChg chg="add mod">
          <ac:chgData name="Raymond Camden" userId="7f77d1fe9c69badb" providerId="LiveId" clId="{DCF888A8-F5E4-4CCE-9ACA-9E0EDD571D00}" dt="2019-10-03T20:43:29.526" v="283" actId="12788"/>
          <ac:spMkLst>
            <pc:docMk/>
            <pc:sldMk cId="1293272960" sldId="325"/>
            <ac:spMk id="3" creationId="{D6EFE673-6C92-448A-927B-32D7AB8C7C02}"/>
          </ac:spMkLst>
        </pc:spChg>
        <pc:picChg chg="add mod">
          <ac:chgData name="Raymond Camden" userId="7f77d1fe9c69badb" providerId="LiveId" clId="{DCF888A8-F5E4-4CCE-9ACA-9E0EDD571D00}" dt="2019-10-03T20:43:29.526" v="283" actId="12788"/>
          <ac:picMkLst>
            <pc:docMk/>
            <pc:sldMk cId="1293272960" sldId="325"/>
            <ac:picMk id="2" creationId="{36742258-D5F8-467E-BEB7-4C95CFDEE2BC}"/>
          </ac:picMkLst>
        </pc:picChg>
      </pc:sldChg>
      <pc:sldChg chg="addSp modSp add mod setBg">
        <pc:chgData name="Raymond Camden" userId="7f77d1fe9c69badb" providerId="LiveId" clId="{DCF888A8-F5E4-4CCE-9ACA-9E0EDD571D00}" dt="2019-10-03T20:44:00.344" v="286" actId="26606"/>
        <pc:sldMkLst>
          <pc:docMk/>
          <pc:sldMk cId="317094711" sldId="326"/>
        </pc:sldMkLst>
        <pc:spChg chg="add">
          <ac:chgData name="Raymond Camden" userId="7f77d1fe9c69badb" providerId="LiveId" clId="{DCF888A8-F5E4-4CCE-9ACA-9E0EDD571D00}" dt="2019-10-03T20:44:00.344" v="286" actId="26606"/>
          <ac:spMkLst>
            <pc:docMk/>
            <pc:sldMk cId="317094711" sldId="326"/>
            <ac:spMk id="7" creationId="{9A926BDB-98EF-43B0-A66B-1A6EF8FB2835}"/>
          </ac:spMkLst>
        </pc:spChg>
        <pc:spChg chg="add">
          <ac:chgData name="Raymond Camden" userId="7f77d1fe9c69badb" providerId="LiveId" clId="{DCF888A8-F5E4-4CCE-9ACA-9E0EDD571D00}" dt="2019-10-03T20:44:00.344" v="286" actId="26606"/>
          <ac:spMkLst>
            <pc:docMk/>
            <pc:sldMk cId="317094711" sldId="326"/>
            <ac:spMk id="11" creationId="{90FADDEF-2C10-4B0B-868E-6A655B671DAC}"/>
          </ac:spMkLst>
        </pc:spChg>
        <pc:picChg chg="add mod">
          <ac:chgData name="Raymond Camden" userId="7f77d1fe9c69badb" providerId="LiveId" clId="{DCF888A8-F5E4-4CCE-9ACA-9E0EDD571D00}" dt="2019-10-03T20:44:00.344" v="286" actId="26606"/>
          <ac:picMkLst>
            <pc:docMk/>
            <pc:sldMk cId="317094711" sldId="326"/>
            <ac:picMk id="2" creationId="{AA22BB73-6F1D-467D-B2C1-557723881C69}"/>
          </ac:picMkLst>
        </pc:picChg>
        <pc:picChg chg="add">
          <ac:chgData name="Raymond Camden" userId="7f77d1fe9c69badb" providerId="LiveId" clId="{DCF888A8-F5E4-4CCE-9ACA-9E0EDD571D00}" dt="2019-10-03T20:44:00.344" v="286" actId="26606"/>
          <ac:picMkLst>
            <pc:docMk/>
            <pc:sldMk cId="317094711" sldId="326"/>
            <ac:picMk id="9" creationId="{A722A754-56A5-43DA-ADE3-C2704FABA2DC}"/>
          </ac:picMkLst>
        </pc:picChg>
      </pc:sldChg>
      <pc:sldChg chg="addSp add">
        <pc:chgData name="Raymond Camden" userId="7f77d1fe9c69badb" providerId="LiveId" clId="{DCF888A8-F5E4-4CCE-9ACA-9E0EDD571D00}" dt="2019-10-03T20:49:17.865" v="288"/>
        <pc:sldMkLst>
          <pc:docMk/>
          <pc:sldMk cId="931839814" sldId="327"/>
        </pc:sldMkLst>
        <pc:picChg chg="add">
          <ac:chgData name="Raymond Camden" userId="7f77d1fe9c69badb" providerId="LiveId" clId="{DCF888A8-F5E4-4CCE-9ACA-9E0EDD571D00}" dt="2019-10-03T20:49:17.865" v="288"/>
          <ac:picMkLst>
            <pc:docMk/>
            <pc:sldMk cId="931839814" sldId="327"/>
            <ac:picMk id="2" creationId="{F172EB63-F48A-483F-8662-A33E38C21B16}"/>
          </ac:picMkLst>
        </pc:picChg>
      </pc:sldChg>
      <pc:sldChg chg="addSp modSp add mod setBg">
        <pc:chgData name="Raymond Camden" userId="7f77d1fe9c69badb" providerId="LiveId" clId="{DCF888A8-F5E4-4CCE-9ACA-9E0EDD571D00}" dt="2019-10-03T21:13:48.616" v="293" actId="27614"/>
        <pc:sldMkLst>
          <pc:docMk/>
          <pc:sldMk cId="53042713" sldId="328"/>
        </pc:sldMkLst>
        <pc:spChg chg="add">
          <ac:chgData name="Raymond Camden" userId="7f77d1fe9c69badb" providerId="LiveId" clId="{DCF888A8-F5E4-4CCE-9ACA-9E0EDD571D00}" dt="2019-10-03T21:06:37.517" v="291" actId="26606"/>
          <ac:spMkLst>
            <pc:docMk/>
            <pc:sldMk cId="53042713" sldId="328"/>
            <ac:spMk id="7" creationId="{9A926BDB-98EF-43B0-A66B-1A6EF8FB2835}"/>
          </ac:spMkLst>
        </pc:spChg>
        <pc:spChg chg="add">
          <ac:chgData name="Raymond Camden" userId="7f77d1fe9c69badb" providerId="LiveId" clId="{DCF888A8-F5E4-4CCE-9ACA-9E0EDD571D00}" dt="2019-10-03T21:06:37.517" v="291" actId="26606"/>
          <ac:spMkLst>
            <pc:docMk/>
            <pc:sldMk cId="53042713" sldId="328"/>
            <ac:spMk id="11" creationId="{90FADDEF-2C10-4B0B-868E-6A655B671DAC}"/>
          </ac:spMkLst>
        </pc:spChg>
        <pc:picChg chg="add mod">
          <ac:chgData name="Raymond Camden" userId="7f77d1fe9c69badb" providerId="LiveId" clId="{DCF888A8-F5E4-4CCE-9ACA-9E0EDD571D00}" dt="2019-10-03T21:13:48.616" v="293" actId="27614"/>
          <ac:picMkLst>
            <pc:docMk/>
            <pc:sldMk cId="53042713" sldId="328"/>
            <ac:picMk id="2" creationId="{28CC6621-A64B-4391-9B17-4A4B774A83CD}"/>
          </ac:picMkLst>
        </pc:picChg>
        <pc:picChg chg="add">
          <ac:chgData name="Raymond Camden" userId="7f77d1fe9c69badb" providerId="LiveId" clId="{DCF888A8-F5E4-4CCE-9ACA-9E0EDD571D00}" dt="2019-10-03T21:06:37.517" v="291" actId="26606"/>
          <ac:picMkLst>
            <pc:docMk/>
            <pc:sldMk cId="53042713" sldId="328"/>
            <ac:picMk id="9" creationId="{A722A754-56A5-43DA-ADE3-C2704FABA2DC}"/>
          </ac:picMkLst>
        </pc:picChg>
      </pc:sldChg>
      <pc:sldChg chg="addSp modSp add mod setBg modNotesTx">
        <pc:chgData name="Raymond Camden" userId="7f77d1fe9c69badb" providerId="LiveId" clId="{DCF888A8-F5E4-4CCE-9ACA-9E0EDD571D00}" dt="2019-10-03T21:15:58.473" v="547" actId="20577"/>
        <pc:sldMkLst>
          <pc:docMk/>
          <pc:sldMk cId="2933144904" sldId="329"/>
        </pc:sldMkLst>
        <pc:spChg chg="add mod">
          <ac:chgData name="Raymond Camden" userId="7f77d1fe9c69badb" providerId="LiveId" clId="{DCF888A8-F5E4-4CCE-9ACA-9E0EDD571D00}" dt="2019-10-03T21:15:04.382" v="336" actId="20577"/>
          <ac:spMkLst>
            <pc:docMk/>
            <pc:sldMk cId="2933144904" sldId="329"/>
            <ac:spMk id="4" creationId="{C6E7DB6A-2D21-48A4-AF82-A2D2B2AE3210}"/>
          </ac:spMkLst>
        </pc:spChg>
        <pc:picChg chg="add mod">
          <ac:chgData name="Raymond Camden" userId="7f77d1fe9c69badb" providerId="LiveId" clId="{DCF888A8-F5E4-4CCE-9ACA-9E0EDD571D00}" dt="2019-10-03T21:13:55.648" v="297" actId="26606"/>
          <ac:picMkLst>
            <pc:docMk/>
            <pc:sldMk cId="2933144904" sldId="329"/>
            <ac:picMk id="3" creationId="{131A5182-45D5-478B-835A-528D61E2BBD3}"/>
          </ac:picMkLst>
        </pc:picChg>
      </pc:sldChg>
    </pc:docChg>
  </pc:docChgLst>
  <pc:docChgLst>
    <pc:chgData name="Raymond Camden" userId="7f77d1fe9c69badb" providerId="LiveId" clId="{4E4E1808-3CF6-45F1-9982-E59DDC9B67A7}"/>
    <pc:docChg chg="undo custSel mod addSld delSld modSld">
      <pc:chgData name="Raymond Camden" userId="7f77d1fe9c69badb" providerId="LiveId" clId="{4E4E1808-3CF6-45F1-9982-E59DDC9B67A7}" dt="2019-09-27T19:14:28.382" v="3766" actId="26606"/>
      <pc:docMkLst>
        <pc:docMk/>
      </pc:docMkLst>
      <pc:sldChg chg="addSp delSp modSp add mod setBg">
        <pc:chgData name="Raymond Camden" userId="7f77d1fe9c69badb" providerId="LiveId" clId="{4E4E1808-3CF6-45F1-9982-E59DDC9B67A7}" dt="2019-09-17T18:03:18.182" v="67" actId="20577"/>
        <pc:sldMkLst>
          <pc:docMk/>
          <pc:sldMk cId="1118447874" sldId="256"/>
        </pc:sldMkLst>
        <pc:spChg chg="mod">
          <ac:chgData name="Raymond Camden" userId="7f77d1fe9c69badb" providerId="LiveId" clId="{4E4E1808-3CF6-45F1-9982-E59DDC9B67A7}" dt="2019-09-17T18:03:18.182" v="67" actId="20577"/>
          <ac:spMkLst>
            <pc:docMk/>
            <pc:sldMk cId="1118447874" sldId="256"/>
            <ac:spMk id="2" creationId="{DDF8578D-6FC8-4C4D-BB1D-403DEF14EF2D}"/>
          </ac:spMkLst>
        </pc:spChg>
        <pc:spChg chg="mod">
          <ac:chgData name="Raymond Camden" userId="7f77d1fe9c69badb" providerId="LiveId" clId="{4E4E1808-3CF6-45F1-9982-E59DDC9B67A7}" dt="2019-09-17T18:02:54.358" v="12" actId="26606"/>
          <ac:spMkLst>
            <pc:docMk/>
            <pc:sldMk cId="1118447874" sldId="256"/>
            <ac:spMk id="3" creationId="{C382A0C6-F8C1-4F5B-930E-2CA1B9B305C9}"/>
          </ac:spMkLst>
        </pc:spChg>
        <pc:spChg chg="add">
          <ac:chgData name="Raymond Camden" userId="7f77d1fe9c69badb" providerId="LiveId" clId="{4E4E1808-3CF6-45F1-9982-E59DDC9B67A7}" dt="2019-09-17T18:02:54.358" v="12" actId="26606"/>
          <ac:spMkLst>
            <pc:docMk/>
            <pc:sldMk cId="1118447874" sldId="256"/>
            <ac:spMk id="13" creationId="{034E919F-0039-45A9-8A1B-B05CD878FCC1}"/>
          </ac:spMkLst>
        </pc:spChg>
        <pc:spChg chg="add">
          <ac:chgData name="Raymond Camden" userId="7f77d1fe9c69badb" providerId="LiveId" clId="{4E4E1808-3CF6-45F1-9982-E59DDC9B67A7}" dt="2019-09-17T18:02:54.358" v="12" actId="26606"/>
          <ac:spMkLst>
            <pc:docMk/>
            <pc:sldMk cId="1118447874" sldId="256"/>
            <ac:spMk id="19" creationId="{A5AA4037-397A-4467-A120-C510DDD42975}"/>
          </ac:spMkLst>
        </pc:spChg>
        <pc:spChg chg="add">
          <ac:chgData name="Raymond Camden" userId="7f77d1fe9c69badb" providerId="LiveId" clId="{4E4E1808-3CF6-45F1-9982-E59DDC9B67A7}" dt="2019-09-17T18:02:54.358" v="12" actId="26606"/>
          <ac:spMkLst>
            <pc:docMk/>
            <pc:sldMk cId="1118447874" sldId="256"/>
            <ac:spMk id="21" creationId="{38E7B4B2-19E8-410A-A89F-7A2E0485D9C7}"/>
          </ac:spMkLst>
        </pc:spChg>
        <pc:spChg chg="add">
          <ac:chgData name="Raymond Camden" userId="7f77d1fe9c69badb" providerId="LiveId" clId="{4E4E1808-3CF6-45F1-9982-E59DDC9B67A7}" dt="2019-09-17T18:02:54.358" v="12" actId="26606"/>
          <ac:spMkLst>
            <pc:docMk/>
            <pc:sldMk cId="1118447874" sldId="256"/>
            <ac:spMk id="23" creationId="{206D98D2-ED53-4A46-95A8-7A0D05291C24}"/>
          </ac:spMkLst>
        </pc:spChg>
        <pc:spChg chg="add">
          <ac:chgData name="Raymond Camden" userId="7f77d1fe9c69badb" providerId="LiveId" clId="{4E4E1808-3CF6-45F1-9982-E59DDC9B67A7}" dt="2019-09-17T18:02:54.358" v="12" actId="26606"/>
          <ac:spMkLst>
            <pc:docMk/>
            <pc:sldMk cId="1118447874" sldId="256"/>
            <ac:spMk id="25" creationId="{698BC5BE-3558-4B92-867F-8CD65C7BEF4E}"/>
          </ac:spMkLst>
        </pc:spChg>
        <pc:spChg chg="add">
          <ac:chgData name="Raymond Camden" userId="7f77d1fe9c69badb" providerId="LiveId" clId="{4E4E1808-3CF6-45F1-9982-E59DDC9B67A7}" dt="2019-09-17T18:02:54.358" v="12" actId="26606"/>
          <ac:spMkLst>
            <pc:docMk/>
            <pc:sldMk cId="1118447874" sldId="256"/>
            <ac:spMk id="27" creationId="{F8C4208F-A711-4F9F-B74B-CA7E99A5BD09}"/>
          </ac:spMkLst>
        </pc:spChg>
        <pc:spChg chg="add">
          <ac:chgData name="Raymond Camden" userId="7f77d1fe9c69badb" providerId="LiveId" clId="{4E4E1808-3CF6-45F1-9982-E59DDC9B67A7}" dt="2019-09-17T18:02:54.358" v="12" actId="26606"/>
          <ac:spMkLst>
            <pc:docMk/>
            <pc:sldMk cId="1118447874" sldId="256"/>
            <ac:spMk id="29" creationId="{4A542E5A-150E-4078-B605-939EE9F3F9DC}"/>
          </ac:spMkLst>
        </pc:spChg>
        <pc:picChg chg="add del mod">
          <ac:chgData name="Raymond Camden" userId="7f77d1fe9c69badb" providerId="LiveId" clId="{4E4E1808-3CF6-45F1-9982-E59DDC9B67A7}" dt="2019-09-17T18:02:38.460" v="5" actId="478"/>
          <ac:picMkLst>
            <pc:docMk/>
            <pc:sldMk cId="1118447874" sldId="256"/>
            <ac:picMk id="5" creationId="{4051B26B-173D-4A40-A04A-C031C1A24B0D}"/>
          </ac:picMkLst>
        </pc:picChg>
        <pc:picChg chg="add del mod">
          <ac:chgData name="Raymond Camden" userId="7f77d1fe9c69badb" providerId="LiveId" clId="{4E4E1808-3CF6-45F1-9982-E59DDC9B67A7}" dt="2019-09-17T18:02:40.333" v="10"/>
          <ac:picMkLst>
            <pc:docMk/>
            <pc:sldMk cId="1118447874" sldId="256"/>
            <ac:picMk id="7" creationId="{53C5EA73-46D8-417B-829A-E83BDD682FBE}"/>
          </ac:picMkLst>
        </pc:picChg>
        <pc:picChg chg="add mod">
          <ac:chgData name="Raymond Camden" userId="7f77d1fe9c69badb" providerId="LiveId" clId="{4E4E1808-3CF6-45F1-9982-E59DDC9B67A7}" dt="2019-09-17T18:02:54.358" v="12" actId="26606"/>
          <ac:picMkLst>
            <pc:docMk/>
            <pc:sldMk cId="1118447874" sldId="256"/>
            <ac:picMk id="8" creationId="{FDE5C5E1-0F52-4A98-B0A3-F8DF96AF6CC0}"/>
          </ac:picMkLst>
        </pc:picChg>
        <pc:picChg chg="add">
          <ac:chgData name="Raymond Camden" userId="7f77d1fe9c69badb" providerId="LiveId" clId="{4E4E1808-3CF6-45F1-9982-E59DDC9B67A7}" dt="2019-09-17T18:02:54.358" v="12" actId="26606"/>
          <ac:picMkLst>
            <pc:docMk/>
            <pc:sldMk cId="1118447874" sldId="256"/>
            <ac:picMk id="15" creationId="{EC9C5A0E-1D2A-4F4B-8123-B963AD56DC3F}"/>
          </ac:picMkLst>
        </pc:picChg>
        <pc:picChg chg="add">
          <ac:chgData name="Raymond Camden" userId="7f77d1fe9c69badb" providerId="LiveId" clId="{4E4E1808-3CF6-45F1-9982-E59DDC9B67A7}" dt="2019-09-17T18:02:54.358" v="12" actId="26606"/>
          <ac:picMkLst>
            <pc:docMk/>
            <pc:sldMk cId="1118447874" sldId="256"/>
            <ac:picMk id="17" creationId="{9C3A7CDD-5E6D-48B6-9D66-F8AFFB7D27A1}"/>
          </ac:picMkLst>
        </pc:picChg>
      </pc:sldChg>
      <pc:sldChg chg="modSp add">
        <pc:chgData name="Raymond Camden" userId="7f77d1fe9c69badb" providerId="LiveId" clId="{4E4E1808-3CF6-45F1-9982-E59DDC9B67A7}" dt="2019-09-17T18:06:59.180" v="233" actId="20577"/>
        <pc:sldMkLst>
          <pc:docMk/>
          <pc:sldMk cId="386895534" sldId="257"/>
        </pc:sldMkLst>
        <pc:spChg chg="mod">
          <ac:chgData name="Raymond Camden" userId="7f77d1fe9c69badb" providerId="LiveId" clId="{4E4E1808-3CF6-45F1-9982-E59DDC9B67A7}" dt="2019-09-17T18:06:20.428" v="81" actId="20577"/>
          <ac:spMkLst>
            <pc:docMk/>
            <pc:sldMk cId="386895534" sldId="257"/>
            <ac:spMk id="2" creationId="{CFA04967-11A8-47D7-9AFE-DC7AA04C63FD}"/>
          </ac:spMkLst>
        </pc:spChg>
        <pc:spChg chg="mod">
          <ac:chgData name="Raymond Camden" userId="7f77d1fe9c69badb" providerId="LiveId" clId="{4E4E1808-3CF6-45F1-9982-E59DDC9B67A7}" dt="2019-09-17T18:06:59.180" v="233" actId="20577"/>
          <ac:spMkLst>
            <pc:docMk/>
            <pc:sldMk cId="386895534" sldId="257"/>
            <ac:spMk id="3" creationId="{250F0027-A96C-4AD2-9B2A-9016006F0C65}"/>
          </ac:spMkLst>
        </pc:spChg>
      </pc:sldChg>
      <pc:sldChg chg="addSp modSp add mod setBg modNotesTx">
        <pc:chgData name="Raymond Camden" userId="7f77d1fe9c69badb" providerId="LiveId" clId="{4E4E1808-3CF6-45F1-9982-E59DDC9B67A7}" dt="2019-09-17T18:15:58.860" v="633" actId="20577"/>
        <pc:sldMkLst>
          <pc:docMk/>
          <pc:sldMk cId="2731826270" sldId="258"/>
        </pc:sldMkLst>
        <pc:picChg chg="add mod">
          <ac:chgData name="Raymond Camden" userId="7f77d1fe9c69badb" providerId="LiveId" clId="{4E4E1808-3CF6-45F1-9982-E59DDC9B67A7}" dt="2019-09-17T18:09:18.622" v="236" actId="26606"/>
          <ac:picMkLst>
            <pc:docMk/>
            <pc:sldMk cId="2731826270" sldId="258"/>
            <ac:picMk id="1026" creationId="{56BA907D-06B8-4F41-BD78-025BF1047EF5}"/>
          </ac:picMkLst>
        </pc:picChg>
      </pc:sldChg>
      <pc:sldChg chg="addSp add modNotesTx">
        <pc:chgData name="Raymond Camden" userId="7f77d1fe9c69badb" providerId="LiveId" clId="{4E4E1808-3CF6-45F1-9982-E59DDC9B67A7}" dt="2019-09-17T18:17:42.772" v="939" actId="20577"/>
        <pc:sldMkLst>
          <pc:docMk/>
          <pc:sldMk cId="1413645928" sldId="259"/>
        </pc:sldMkLst>
        <pc:picChg chg="add">
          <ac:chgData name="Raymond Camden" userId="7f77d1fe9c69badb" providerId="LiveId" clId="{4E4E1808-3CF6-45F1-9982-E59DDC9B67A7}" dt="2019-09-17T18:16:04.435" v="635"/>
          <ac:picMkLst>
            <pc:docMk/>
            <pc:sldMk cId="1413645928" sldId="259"/>
            <ac:picMk id="2" creationId="{020007FE-186F-4C6B-ACC6-4A8DF3B8DC2F}"/>
          </ac:picMkLst>
        </pc:picChg>
      </pc:sldChg>
      <pc:sldChg chg="addSp modSp add mod setBg modNotesTx">
        <pc:chgData name="Raymond Camden" userId="7f77d1fe9c69badb" providerId="LiveId" clId="{4E4E1808-3CF6-45F1-9982-E59DDC9B67A7}" dt="2019-09-23T15:22:53.886" v="1146" actId="20577"/>
        <pc:sldMkLst>
          <pc:docMk/>
          <pc:sldMk cId="2013897913" sldId="260"/>
        </pc:sldMkLst>
        <pc:spChg chg="add">
          <ac:chgData name="Raymond Camden" userId="7f77d1fe9c69badb" providerId="LiveId" clId="{4E4E1808-3CF6-45F1-9982-E59DDC9B67A7}" dt="2019-09-17T18:21:04.518" v="944" actId="26606"/>
          <ac:spMkLst>
            <pc:docMk/>
            <pc:sldMk cId="2013897913" sldId="260"/>
            <ac:spMk id="8" creationId="{71E1850B-81EE-4905-9A6F-BDF593EC7713}"/>
          </ac:spMkLst>
        </pc:spChg>
        <pc:spChg chg="add">
          <ac:chgData name="Raymond Camden" userId="7f77d1fe9c69badb" providerId="LiveId" clId="{4E4E1808-3CF6-45F1-9982-E59DDC9B67A7}" dt="2019-09-17T18:21:04.518" v="944" actId="26606"/>
          <ac:spMkLst>
            <pc:docMk/>
            <pc:sldMk cId="2013897913" sldId="260"/>
            <ac:spMk id="10" creationId="{FA250539-5364-4CFC-82C6-D791BC0C8802}"/>
          </ac:spMkLst>
        </pc:spChg>
        <pc:picChg chg="add mod">
          <ac:chgData name="Raymond Camden" userId="7f77d1fe9c69badb" providerId="LiveId" clId="{4E4E1808-3CF6-45F1-9982-E59DDC9B67A7}" dt="2019-09-17T18:21:04.518" v="944" actId="26606"/>
          <ac:picMkLst>
            <pc:docMk/>
            <pc:sldMk cId="2013897913" sldId="260"/>
            <ac:picMk id="3" creationId="{98E5CF1B-E004-45FA-84B6-5F7559BF2441}"/>
          </ac:picMkLst>
        </pc:picChg>
      </pc:sldChg>
      <pc:sldChg chg="addSp modSp add mod setBg">
        <pc:chgData name="Raymond Camden" userId="7f77d1fe9c69badb" providerId="LiveId" clId="{4E4E1808-3CF6-45F1-9982-E59DDC9B67A7}" dt="2019-09-17T18:27:11.731" v="949" actId="26606"/>
        <pc:sldMkLst>
          <pc:docMk/>
          <pc:sldMk cId="1201315220" sldId="261"/>
        </pc:sldMkLst>
        <pc:spChg chg="add">
          <ac:chgData name="Raymond Camden" userId="7f77d1fe9c69badb" providerId="LiveId" clId="{4E4E1808-3CF6-45F1-9982-E59DDC9B67A7}" dt="2019-09-17T18:27:11.731" v="949" actId="26606"/>
          <ac:spMkLst>
            <pc:docMk/>
            <pc:sldMk cId="1201315220" sldId="261"/>
            <ac:spMk id="8" creationId="{71E1850B-81EE-4905-9A6F-BDF593EC7713}"/>
          </ac:spMkLst>
        </pc:spChg>
        <pc:spChg chg="add">
          <ac:chgData name="Raymond Camden" userId="7f77d1fe9c69badb" providerId="LiveId" clId="{4E4E1808-3CF6-45F1-9982-E59DDC9B67A7}" dt="2019-09-17T18:27:11.731" v="949" actId="26606"/>
          <ac:spMkLst>
            <pc:docMk/>
            <pc:sldMk cId="1201315220" sldId="261"/>
            <ac:spMk id="10" creationId="{FA250539-5364-4CFC-82C6-D791BC0C8802}"/>
          </ac:spMkLst>
        </pc:spChg>
        <pc:picChg chg="add mod">
          <ac:chgData name="Raymond Camden" userId="7f77d1fe9c69badb" providerId="LiveId" clId="{4E4E1808-3CF6-45F1-9982-E59DDC9B67A7}" dt="2019-09-17T18:27:11.731" v="949" actId="26606"/>
          <ac:picMkLst>
            <pc:docMk/>
            <pc:sldMk cId="1201315220" sldId="261"/>
            <ac:picMk id="3" creationId="{3A2EC1DA-1723-452A-BEC3-01FA2D80A5CC}"/>
          </ac:picMkLst>
        </pc:picChg>
      </pc:sldChg>
      <pc:sldChg chg="addSp delSp modSp add mod setBg modNotesTx">
        <pc:chgData name="Raymond Camden" userId="7f77d1fe9c69badb" providerId="LiveId" clId="{4E4E1808-3CF6-45F1-9982-E59DDC9B67A7}" dt="2019-09-23T15:25:44.012" v="1182" actId="20577"/>
        <pc:sldMkLst>
          <pc:docMk/>
          <pc:sldMk cId="139605165" sldId="262"/>
        </pc:sldMkLst>
        <pc:spChg chg="add del">
          <ac:chgData name="Raymond Camden" userId="7f77d1fe9c69badb" providerId="LiveId" clId="{4E4E1808-3CF6-45F1-9982-E59DDC9B67A7}" dt="2019-09-17T19:32:20.588" v="953" actId="26606"/>
          <ac:spMkLst>
            <pc:docMk/>
            <pc:sldMk cId="139605165" sldId="262"/>
            <ac:spMk id="71" creationId="{9A926BDB-98EF-43B0-A66B-1A6EF8FB2835}"/>
          </ac:spMkLst>
        </pc:spChg>
        <pc:spChg chg="add del">
          <ac:chgData name="Raymond Camden" userId="7f77d1fe9c69badb" providerId="LiveId" clId="{4E4E1808-3CF6-45F1-9982-E59DDC9B67A7}" dt="2019-09-17T19:32:20.588" v="953" actId="26606"/>
          <ac:spMkLst>
            <pc:docMk/>
            <pc:sldMk cId="139605165" sldId="262"/>
            <ac:spMk id="75" creationId="{90FADDEF-2C10-4B0B-868E-6A655B671DAC}"/>
          </ac:spMkLst>
        </pc:spChg>
        <pc:picChg chg="add del">
          <ac:chgData name="Raymond Camden" userId="7f77d1fe9c69badb" providerId="LiveId" clId="{4E4E1808-3CF6-45F1-9982-E59DDC9B67A7}" dt="2019-09-17T19:32:20.588" v="953" actId="26606"/>
          <ac:picMkLst>
            <pc:docMk/>
            <pc:sldMk cId="139605165" sldId="262"/>
            <ac:picMk id="73" creationId="{A722A754-56A5-43DA-ADE3-C2704FABA2DC}"/>
          </ac:picMkLst>
        </pc:picChg>
        <pc:picChg chg="add mod">
          <ac:chgData name="Raymond Camden" userId="7f77d1fe9c69badb" providerId="LiveId" clId="{4E4E1808-3CF6-45F1-9982-E59DDC9B67A7}" dt="2019-09-17T19:32:20.588" v="953" actId="26606"/>
          <ac:picMkLst>
            <pc:docMk/>
            <pc:sldMk cId="139605165" sldId="262"/>
            <ac:picMk id="2050" creationId="{7EDB3A51-9B79-4ED7-B69E-2656FED2D3BB}"/>
          </ac:picMkLst>
        </pc:picChg>
      </pc:sldChg>
      <pc:sldChg chg="addSp modSp add mod setBg setClrOvrMap modNotesTx">
        <pc:chgData name="Raymond Camden" userId="7f77d1fe9c69badb" providerId="LiveId" clId="{4E4E1808-3CF6-45F1-9982-E59DDC9B67A7}" dt="2019-09-23T15:26:12.124" v="1246" actId="20577"/>
        <pc:sldMkLst>
          <pc:docMk/>
          <pc:sldMk cId="4203761639" sldId="263"/>
        </pc:sldMkLst>
        <pc:spChg chg="add">
          <ac:chgData name="Raymond Camden" userId="7f77d1fe9c69badb" providerId="LiveId" clId="{4E4E1808-3CF6-45F1-9982-E59DDC9B67A7}" dt="2019-09-17T19:37:04.729" v="956" actId="26606"/>
          <ac:spMkLst>
            <pc:docMk/>
            <pc:sldMk cId="4203761639" sldId="263"/>
            <ac:spMk id="7" creationId="{DD198664-99F1-44BC-BBCD-4265763F522C}"/>
          </ac:spMkLst>
        </pc:spChg>
        <pc:picChg chg="add mod">
          <ac:chgData name="Raymond Camden" userId="7f77d1fe9c69badb" providerId="LiveId" clId="{4E4E1808-3CF6-45F1-9982-E59DDC9B67A7}" dt="2019-09-17T19:37:04.729" v="956" actId="26606"/>
          <ac:picMkLst>
            <pc:docMk/>
            <pc:sldMk cId="4203761639" sldId="263"/>
            <ac:picMk id="2" creationId="{52DE33CC-7916-43B0-9CA8-B46F1CD5FB4E}"/>
          </ac:picMkLst>
        </pc:picChg>
      </pc:sldChg>
      <pc:sldChg chg="addSp delSp modSp add">
        <pc:chgData name="Raymond Camden" userId="7f77d1fe9c69badb" providerId="LiveId" clId="{4E4E1808-3CF6-45F1-9982-E59DDC9B67A7}" dt="2019-09-17T19:52:40.121" v="1136" actId="1036"/>
        <pc:sldMkLst>
          <pc:docMk/>
          <pc:sldMk cId="493288681" sldId="264"/>
        </pc:sldMkLst>
        <pc:picChg chg="add del">
          <ac:chgData name="Raymond Camden" userId="7f77d1fe9c69badb" providerId="LiveId" clId="{4E4E1808-3CF6-45F1-9982-E59DDC9B67A7}" dt="2019-09-17T19:51:28.415" v="1134" actId="478"/>
          <ac:picMkLst>
            <pc:docMk/>
            <pc:sldMk cId="493288681" sldId="264"/>
            <ac:picMk id="2" creationId="{AAF170F8-A2E8-429B-93ED-08D705074708}"/>
          </ac:picMkLst>
        </pc:picChg>
        <pc:picChg chg="add mod">
          <ac:chgData name="Raymond Camden" userId="7f77d1fe9c69badb" providerId="LiveId" clId="{4E4E1808-3CF6-45F1-9982-E59DDC9B67A7}" dt="2019-09-17T19:52:40.121" v="1136" actId="1036"/>
          <ac:picMkLst>
            <pc:docMk/>
            <pc:sldMk cId="493288681" sldId="264"/>
            <ac:picMk id="3" creationId="{F044D131-00DF-45B0-B60D-614F046BDDAF}"/>
          </ac:picMkLst>
        </pc:picChg>
      </pc:sldChg>
      <pc:sldChg chg="addSp modSp add setBg">
        <pc:chgData name="Raymond Camden" userId="7f77d1fe9c69badb" providerId="LiveId" clId="{4E4E1808-3CF6-45F1-9982-E59DDC9B67A7}" dt="2019-09-27T18:03:03.446" v="3425"/>
        <pc:sldMkLst>
          <pc:docMk/>
          <pc:sldMk cId="1198237123" sldId="265"/>
        </pc:sldMkLst>
        <pc:spChg chg="add mod">
          <ac:chgData name="Raymond Camden" userId="7f77d1fe9c69badb" providerId="LiveId" clId="{4E4E1808-3CF6-45F1-9982-E59DDC9B67A7}" dt="2019-09-27T18:00:13.655" v="3389" actId="1076"/>
          <ac:spMkLst>
            <pc:docMk/>
            <pc:sldMk cId="1198237123" sldId="265"/>
            <ac:spMk id="2" creationId="{DE196B4B-AE1C-4D20-8514-F4EDBFED335B}"/>
          </ac:spMkLst>
        </pc:spChg>
      </pc:sldChg>
      <pc:sldChg chg="addSp delSp modSp add modNotesTx">
        <pc:chgData name="Raymond Camden" userId="7f77d1fe9c69badb" providerId="LiveId" clId="{4E4E1808-3CF6-45F1-9982-E59DDC9B67A7}" dt="2019-09-23T15:30:21.219" v="1433" actId="20577"/>
        <pc:sldMkLst>
          <pc:docMk/>
          <pc:sldMk cId="2122435112" sldId="266"/>
        </pc:sldMkLst>
        <pc:picChg chg="add del mod">
          <ac:chgData name="Raymond Camden" userId="7f77d1fe9c69badb" providerId="LiveId" clId="{4E4E1808-3CF6-45F1-9982-E59DDC9B67A7}" dt="2019-09-17T19:53:45.927" v="1141" actId="478"/>
          <ac:picMkLst>
            <pc:docMk/>
            <pc:sldMk cId="2122435112" sldId="266"/>
            <ac:picMk id="3" creationId="{C369835B-A7C6-4A5F-B12B-3D301B1152A9}"/>
          </ac:picMkLst>
        </pc:picChg>
        <pc:picChg chg="add mod">
          <ac:chgData name="Raymond Camden" userId="7f77d1fe9c69badb" providerId="LiveId" clId="{4E4E1808-3CF6-45F1-9982-E59DDC9B67A7}" dt="2019-09-17T19:53:47.574" v="1144" actId="962"/>
          <ac:picMkLst>
            <pc:docMk/>
            <pc:sldMk cId="2122435112" sldId="266"/>
            <ac:picMk id="5" creationId="{77A8C2EF-1185-44A5-916D-1C244B94A02D}"/>
          </ac:picMkLst>
        </pc:picChg>
      </pc:sldChg>
      <pc:sldChg chg="addSp modSp add mod setBg modNotesTx">
        <pc:chgData name="Raymond Camden" userId="7f77d1fe9c69badb" providerId="LiveId" clId="{4E4E1808-3CF6-45F1-9982-E59DDC9B67A7}" dt="2019-09-23T15:42:37.595" v="1505" actId="20577"/>
        <pc:sldMkLst>
          <pc:docMk/>
          <pc:sldMk cId="303171739" sldId="267"/>
        </pc:sldMkLst>
        <pc:picChg chg="add mod">
          <ac:chgData name="Raymond Camden" userId="7f77d1fe9c69badb" providerId="LiveId" clId="{4E4E1808-3CF6-45F1-9982-E59DDC9B67A7}" dt="2019-09-23T15:41:34.539" v="1440" actId="26606"/>
          <ac:picMkLst>
            <pc:docMk/>
            <pc:sldMk cId="303171739" sldId="267"/>
            <ac:picMk id="3" creationId="{0BB9A18B-F6E8-408F-B304-C67B3291B370}"/>
          </ac:picMkLst>
        </pc:picChg>
      </pc:sldChg>
      <pc:sldChg chg="add del">
        <pc:chgData name="Raymond Camden" userId="7f77d1fe9c69badb" providerId="LiveId" clId="{4E4E1808-3CF6-45F1-9982-E59DDC9B67A7}" dt="2019-09-23T15:41:24.233" v="1435" actId="2696"/>
        <pc:sldMkLst>
          <pc:docMk/>
          <pc:sldMk cId="1536228930" sldId="267"/>
        </pc:sldMkLst>
      </pc:sldChg>
      <pc:sldChg chg="addSp modSp add mod setBg">
        <pc:chgData name="Raymond Camden" userId="7f77d1fe9c69badb" providerId="LiveId" clId="{4E4E1808-3CF6-45F1-9982-E59DDC9B67A7}" dt="2019-09-23T15:54:34.046" v="1510" actId="26606"/>
        <pc:sldMkLst>
          <pc:docMk/>
          <pc:sldMk cId="292464564" sldId="268"/>
        </pc:sldMkLst>
        <pc:picChg chg="add mod">
          <ac:chgData name="Raymond Camden" userId="7f77d1fe9c69badb" providerId="LiveId" clId="{4E4E1808-3CF6-45F1-9982-E59DDC9B67A7}" dt="2019-09-23T15:54:34.046" v="1510" actId="26606"/>
          <ac:picMkLst>
            <pc:docMk/>
            <pc:sldMk cId="292464564" sldId="268"/>
            <ac:picMk id="3" creationId="{B1BC9F46-02B3-4B6D-9F24-9C9554D1050C}"/>
          </ac:picMkLst>
        </pc:picChg>
      </pc:sldChg>
      <pc:sldChg chg="addSp delSp modSp add mod setBg">
        <pc:chgData name="Raymond Camden" userId="7f77d1fe9c69badb" providerId="LiveId" clId="{4E4E1808-3CF6-45F1-9982-E59DDC9B67A7}" dt="2019-09-23T15:56:38.116" v="1515" actId="26606"/>
        <pc:sldMkLst>
          <pc:docMk/>
          <pc:sldMk cId="1900863002" sldId="269"/>
        </pc:sldMkLst>
        <pc:spChg chg="add del">
          <ac:chgData name="Raymond Camden" userId="7f77d1fe9c69badb" providerId="LiveId" clId="{4E4E1808-3CF6-45F1-9982-E59DDC9B67A7}" dt="2019-09-23T15:56:38.116" v="1515" actId="26606"/>
          <ac:spMkLst>
            <pc:docMk/>
            <pc:sldMk cId="1900863002" sldId="269"/>
            <ac:spMk id="8" creationId="{9A926BDB-98EF-43B0-A66B-1A6EF8FB2835}"/>
          </ac:spMkLst>
        </pc:spChg>
        <pc:spChg chg="add del">
          <ac:chgData name="Raymond Camden" userId="7f77d1fe9c69badb" providerId="LiveId" clId="{4E4E1808-3CF6-45F1-9982-E59DDC9B67A7}" dt="2019-09-23T15:56:38.116" v="1515" actId="26606"/>
          <ac:spMkLst>
            <pc:docMk/>
            <pc:sldMk cId="1900863002" sldId="269"/>
            <ac:spMk id="12" creationId="{90FADDEF-2C10-4B0B-868E-6A655B671DAC}"/>
          </ac:spMkLst>
        </pc:spChg>
        <pc:picChg chg="add mod">
          <ac:chgData name="Raymond Camden" userId="7f77d1fe9c69badb" providerId="LiveId" clId="{4E4E1808-3CF6-45F1-9982-E59DDC9B67A7}" dt="2019-09-23T15:56:38.116" v="1515" actId="26606"/>
          <ac:picMkLst>
            <pc:docMk/>
            <pc:sldMk cId="1900863002" sldId="269"/>
            <ac:picMk id="3" creationId="{419AF759-939F-4BE8-B9EF-5569F5F824A3}"/>
          </ac:picMkLst>
        </pc:picChg>
        <pc:picChg chg="add del">
          <ac:chgData name="Raymond Camden" userId="7f77d1fe9c69badb" providerId="LiveId" clId="{4E4E1808-3CF6-45F1-9982-E59DDC9B67A7}" dt="2019-09-23T15:56:38.116" v="1515" actId="26606"/>
          <ac:picMkLst>
            <pc:docMk/>
            <pc:sldMk cId="1900863002" sldId="269"/>
            <ac:picMk id="10" creationId="{A722A754-56A5-43DA-ADE3-C2704FABA2DC}"/>
          </ac:picMkLst>
        </pc:picChg>
      </pc:sldChg>
      <pc:sldChg chg="addSp delSp modSp add modNotesTx">
        <pc:chgData name="Raymond Camden" userId="7f77d1fe9c69badb" providerId="LiveId" clId="{4E4E1808-3CF6-45F1-9982-E59DDC9B67A7}" dt="2019-09-23T17:48:09.826" v="1546" actId="20577"/>
        <pc:sldMkLst>
          <pc:docMk/>
          <pc:sldMk cId="539381782" sldId="270"/>
        </pc:sldMkLst>
        <pc:picChg chg="add del mod">
          <ac:chgData name="Raymond Camden" userId="7f77d1fe9c69badb" providerId="LiveId" clId="{4E4E1808-3CF6-45F1-9982-E59DDC9B67A7}" dt="2019-09-23T17:47:58.211" v="1523" actId="478"/>
          <ac:picMkLst>
            <pc:docMk/>
            <pc:sldMk cId="539381782" sldId="270"/>
            <ac:picMk id="3" creationId="{53563EEE-14CA-4A06-9EFC-2D363905ABEC}"/>
          </ac:picMkLst>
        </pc:picChg>
        <pc:picChg chg="add mod">
          <ac:chgData name="Raymond Camden" userId="7f77d1fe9c69badb" providerId="LiveId" clId="{4E4E1808-3CF6-45F1-9982-E59DDC9B67A7}" dt="2019-09-23T17:48:01.157" v="1526" actId="962"/>
          <ac:picMkLst>
            <pc:docMk/>
            <pc:sldMk cId="539381782" sldId="270"/>
            <ac:picMk id="5" creationId="{AD640313-265F-44DC-A6A7-6A9A77CCEADB}"/>
          </ac:picMkLst>
        </pc:picChg>
      </pc:sldChg>
      <pc:sldChg chg="addSp modSp add mod setBg modNotesTx">
        <pc:chgData name="Raymond Camden" userId="7f77d1fe9c69badb" providerId="LiveId" clId="{4E4E1808-3CF6-45F1-9982-E59DDC9B67A7}" dt="2019-09-27T18:04:00.430" v="3462" actId="20577"/>
        <pc:sldMkLst>
          <pc:docMk/>
          <pc:sldMk cId="1492649881" sldId="271"/>
        </pc:sldMkLst>
        <pc:spChg chg="add">
          <ac:chgData name="Raymond Camden" userId="7f77d1fe9c69badb" providerId="LiveId" clId="{4E4E1808-3CF6-45F1-9982-E59DDC9B67A7}" dt="2019-09-23T17:48:45.947" v="1551" actId="26606"/>
          <ac:spMkLst>
            <pc:docMk/>
            <pc:sldMk cId="1492649881" sldId="271"/>
            <ac:spMk id="8" creationId="{71E1850B-81EE-4905-9A6F-BDF593EC7713}"/>
          </ac:spMkLst>
        </pc:spChg>
        <pc:spChg chg="add">
          <ac:chgData name="Raymond Camden" userId="7f77d1fe9c69badb" providerId="LiveId" clId="{4E4E1808-3CF6-45F1-9982-E59DDC9B67A7}" dt="2019-09-23T17:48:45.947" v="1551" actId="26606"/>
          <ac:spMkLst>
            <pc:docMk/>
            <pc:sldMk cId="1492649881" sldId="271"/>
            <ac:spMk id="10" creationId="{FA250539-5364-4CFC-82C6-D791BC0C8802}"/>
          </ac:spMkLst>
        </pc:spChg>
        <pc:picChg chg="add mod">
          <ac:chgData name="Raymond Camden" userId="7f77d1fe9c69badb" providerId="LiveId" clId="{4E4E1808-3CF6-45F1-9982-E59DDC9B67A7}" dt="2019-09-23T17:48:45.947" v="1551" actId="26606"/>
          <ac:picMkLst>
            <pc:docMk/>
            <pc:sldMk cId="1492649881" sldId="271"/>
            <ac:picMk id="3" creationId="{28942E84-6DEC-4D17-8678-800D2601C334}"/>
          </ac:picMkLst>
        </pc:picChg>
      </pc:sldChg>
      <pc:sldChg chg="addSp modSp add mod setBg modNotesTx">
        <pc:chgData name="Raymond Camden" userId="7f77d1fe9c69badb" providerId="LiveId" clId="{4E4E1808-3CF6-45F1-9982-E59DDC9B67A7}" dt="2019-09-26T18:54:38.389" v="1643" actId="20577"/>
        <pc:sldMkLst>
          <pc:docMk/>
          <pc:sldMk cId="2431723969" sldId="272"/>
        </pc:sldMkLst>
        <pc:picChg chg="add mod">
          <ac:chgData name="Raymond Camden" userId="7f77d1fe9c69badb" providerId="LiveId" clId="{4E4E1808-3CF6-45F1-9982-E59DDC9B67A7}" dt="2019-09-23T17:52:40.196" v="1556" actId="26606"/>
          <ac:picMkLst>
            <pc:docMk/>
            <pc:sldMk cId="2431723969" sldId="272"/>
            <ac:picMk id="3" creationId="{4152CA48-EF62-474E-A919-05B457633000}"/>
          </ac:picMkLst>
        </pc:picChg>
      </pc:sldChg>
      <pc:sldChg chg="addSp modSp add del mod setBg">
        <pc:chgData name="Raymond Camden" userId="7f77d1fe9c69badb" providerId="LiveId" clId="{4E4E1808-3CF6-45F1-9982-E59DDC9B67A7}" dt="2019-09-26T18:58:26.096" v="1646" actId="2696"/>
        <pc:sldMkLst>
          <pc:docMk/>
          <pc:sldMk cId="3603328312" sldId="273"/>
        </pc:sldMkLst>
        <pc:spChg chg="add mod">
          <ac:chgData name="Raymond Camden" userId="7f77d1fe9c69badb" providerId="LiveId" clId="{4E4E1808-3CF6-45F1-9982-E59DDC9B67A7}" dt="2019-09-23T17:55:29.548" v="1618" actId="26606"/>
          <ac:spMkLst>
            <pc:docMk/>
            <pc:sldMk cId="3603328312" sldId="273"/>
            <ac:spMk id="2" creationId="{AEE7E489-7F99-4983-BF7B-D6D668131892}"/>
          </ac:spMkLst>
        </pc:spChg>
        <pc:spChg chg="add">
          <ac:chgData name="Raymond Camden" userId="7f77d1fe9c69badb" providerId="LiveId" clId="{4E4E1808-3CF6-45F1-9982-E59DDC9B67A7}" dt="2019-09-23T17:55:29.548" v="1618" actId="26606"/>
          <ac:spMkLst>
            <pc:docMk/>
            <pc:sldMk cId="3603328312" sldId="273"/>
            <ac:spMk id="11" creationId="{7BA5DE79-30D1-4A10-8DB9-0A6E523A9723}"/>
          </ac:spMkLst>
        </pc:spChg>
        <pc:spChg chg="add">
          <ac:chgData name="Raymond Camden" userId="7f77d1fe9c69badb" providerId="LiveId" clId="{4E4E1808-3CF6-45F1-9982-E59DDC9B67A7}" dt="2019-09-23T17:55:29.548" v="1618" actId="26606"/>
          <ac:spMkLst>
            <pc:docMk/>
            <pc:sldMk cId="3603328312" sldId="273"/>
            <ac:spMk id="13" creationId="{9ABD0D63-D23F-4AE7-8270-4185EF9C1C25}"/>
          </ac:spMkLst>
        </pc:spChg>
        <pc:spChg chg="add">
          <ac:chgData name="Raymond Camden" userId="7f77d1fe9c69badb" providerId="LiveId" clId="{4E4E1808-3CF6-45F1-9982-E59DDC9B67A7}" dt="2019-09-23T17:55:29.548" v="1618" actId="26606"/>
          <ac:spMkLst>
            <pc:docMk/>
            <pc:sldMk cId="3603328312" sldId="273"/>
            <ac:spMk id="15" creationId="{72168E9E-94E9-4BE3-B88C-C8A468117753}"/>
          </ac:spMkLst>
        </pc:spChg>
        <pc:spChg chg="add">
          <ac:chgData name="Raymond Camden" userId="7f77d1fe9c69badb" providerId="LiveId" clId="{4E4E1808-3CF6-45F1-9982-E59DDC9B67A7}" dt="2019-09-23T17:55:29.548" v="1618" actId="26606"/>
          <ac:spMkLst>
            <pc:docMk/>
            <pc:sldMk cId="3603328312" sldId="273"/>
            <ac:spMk id="17" creationId="{12107AC1-AA0D-4097-B03D-FD3C632AB886}"/>
          </ac:spMkLst>
        </pc:spChg>
        <pc:spChg chg="add">
          <ac:chgData name="Raymond Camden" userId="7f77d1fe9c69badb" providerId="LiveId" clId="{4E4E1808-3CF6-45F1-9982-E59DDC9B67A7}" dt="2019-09-23T17:55:29.548" v="1618" actId="26606"/>
          <ac:spMkLst>
            <pc:docMk/>
            <pc:sldMk cId="3603328312" sldId="273"/>
            <ac:spMk id="19" creationId="{7C8D231A-EC46-4736-B00F-76D307082204}"/>
          </ac:spMkLst>
        </pc:spChg>
        <pc:spChg chg="add">
          <ac:chgData name="Raymond Camden" userId="7f77d1fe9c69badb" providerId="LiveId" clId="{4E4E1808-3CF6-45F1-9982-E59DDC9B67A7}" dt="2019-09-23T17:55:29.548" v="1618" actId="26606"/>
          <ac:spMkLst>
            <pc:docMk/>
            <pc:sldMk cId="3603328312" sldId="273"/>
            <ac:spMk id="21" creationId="{441B7737-E3D8-47F4-8B54-7529C7A83642}"/>
          </ac:spMkLst>
        </pc:spChg>
        <pc:spChg chg="add">
          <ac:chgData name="Raymond Camden" userId="7f77d1fe9c69badb" providerId="LiveId" clId="{4E4E1808-3CF6-45F1-9982-E59DDC9B67A7}" dt="2019-09-23T17:55:29.548" v="1618" actId="26606"/>
          <ac:spMkLst>
            <pc:docMk/>
            <pc:sldMk cId="3603328312" sldId="273"/>
            <ac:spMk id="23" creationId="{2B8A17B2-9670-43B8-BE40-4682F8D29A0A}"/>
          </ac:spMkLst>
        </pc:spChg>
        <pc:spChg chg="add">
          <ac:chgData name="Raymond Camden" userId="7f77d1fe9c69badb" providerId="LiveId" clId="{4E4E1808-3CF6-45F1-9982-E59DDC9B67A7}" dt="2019-09-23T17:55:29.548" v="1618" actId="26606"/>
          <ac:spMkLst>
            <pc:docMk/>
            <pc:sldMk cId="3603328312" sldId="273"/>
            <ac:spMk id="29" creationId="{AC1E939A-6A69-42AE-8471-3AD3A74AD78A}"/>
          </ac:spMkLst>
        </pc:spChg>
        <pc:spChg chg="add">
          <ac:chgData name="Raymond Camden" userId="7f77d1fe9c69badb" providerId="LiveId" clId="{4E4E1808-3CF6-45F1-9982-E59DDC9B67A7}" dt="2019-09-23T17:55:29.548" v="1618" actId="26606"/>
          <ac:spMkLst>
            <pc:docMk/>
            <pc:sldMk cId="3603328312" sldId="273"/>
            <ac:spMk id="31" creationId="{A0B5529D-5CAA-4BF2-B5C9-34705E7661F9}"/>
          </ac:spMkLst>
        </pc:spChg>
        <pc:spChg chg="add">
          <ac:chgData name="Raymond Camden" userId="7f77d1fe9c69badb" providerId="LiveId" clId="{4E4E1808-3CF6-45F1-9982-E59DDC9B67A7}" dt="2019-09-23T17:55:29.548" v="1618" actId="26606"/>
          <ac:spMkLst>
            <pc:docMk/>
            <pc:sldMk cId="3603328312" sldId="273"/>
            <ac:spMk id="33" creationId="{F793961F-503F-434A-880A-EA44EB4277E3}"/>
          </ac:spMkLst>
        </pc:spChg>
        <pc:picChg chg="add">
          <ac:chgData name="Raymond Camden" userId="7f77d1fe9c69badb" providerId="LiveId" clId="{4E4E1808-3CF6-45F1-9982-E59DDC9B67A7}" dt="2019-09-23T17:55:29.548" v="1618" actId="26606"/>
          <ac:picMkLst>
            <pc:docMk/>
            <pc:sldMk cId="3603328312" sldId="273"/>
            <ac:picMk id="7" creationId="{3DBBA26C-89C3-411F-9753-606A413F89AF}"/>
          </ac:picMkLst>
        </pc:picChg>
        <pc:picChg chg="add">
          <ac:chgData name="Raymond Camden" userId="7f77d1fe9c69badb" providerId="LiveId" clId="{4E4E1808-3CF6-45F1-9982-E59DDC9B67A7}" dt="2019-09-23T17:55:29.548" v="1618" actId="26606"/>
          <ac:picMkLst>
            <pc:docMk/>
            <pc:sldMk cId="3603328312" sldId="273"/>
            <ac:picMk id="9" creationId="{EEAD2215-6311-4D1C-B6B5-F57CB6BFCBCA}"/>
          </ac:picMkLst>
        </pc:picChg>
        <pc:picChg chg="add">
          <ac:chgData name="Raymond Camden" userId="7f77d1fe9c69badb" providerId="LiveId" clId="{4E4E1808-3CF6-45F1-9982-E59DDC9B67A7}" dt="2019-09-23T17:55:29.548" v="1618" actId="26606"/>
          <ac:picMkLst>
            <pc:docMk/>
            <pc:sldMk cId="3603328312" sldId="273"/>
            <ac:picMk id="25" creationId="{2A60B230-846B-4625-A8CA-D35FEBA73A99}"/>
          </ac:picMkLst>
        </pc:picChg>
        <pc:picChg chg="add">
          <ac:chgData name="Raymond Camden" userId="7f77d1fe9c69badb" providerId="LiveId" clId="{4E4E1808-3CF6-45F1-9982-E59DDC9B67A7}" dt="2019-09-23T17:55:29.548" v="1618" actId="26606"/>
          <ac:picMkLst>
            <pc:docMk/>
            <pc:sldMk cId="3603328312" sldId="273"/>
            <ac:picMk id="27" creationId="{7185CF21-0594-48C0-9F3E-254D6BCE9D9B}"/>
          </ac:picMkLst>
        </pc:picChg>
      </pc:sldChg>
      <pc:sldChg chg="addSp delSp modSp add mod setBg">
        <pc:chgData name="Raymond Camden" userId="7f77d1fe9c69badb" providerId="LiveId" clId="{4E4E1808-3CF6-45F1-9982-E59DDC9B67A7}" dt="2019-09-26T18:59:47.148" v="1652" actId="26606"/>
        <pc:sldMkLst>
          <pc:docMk/>
          <pc:sldMk cId="2412391232" sldId="274"/>
        </pc:sldMkLst>
        <pc:spChg chg="add mod ord">
          <ac:chgData name="Raymond Camden" userId="7f77d1fe9c69badb" providerId="LiveId" clId="{4E4E1808-3CF6-45F1-9982-E59DDC9B67A7}" dt="2019-09-26T18:59:47.148" v="1652" actId="26606"/>
          <ac:spMkLst>
            <pc:docMk/>
            <pc:sldMk cId="2412391232" sldId="274"/>
            <ac:spMk id="2" creationId="{5B1D9C7C-DD94-459B-8CDD-9195C501638F}"/>
          </ac:spMkLst>
        </pc:spChg>
        <pc:spChg chg="add del">
          <ac:chgData name="Raymond Camden" userId="7f77d1fe9c69badb" providerId="LiveId" clId="{4E4E1808-3CF6-45F1-9982-E59DDC9B67A7}" dt="2019-09-26T18:59:42.777" v="1649" actId="26606"/>
          <ac:spMkLst>
            <pc:docMk/>
            <pc:sldMk cId="2412391232" sldId="274"/>
            <ac:spMk id="75" creationId="{8DA14841-53A4-4935-BE65-C8373B8A6D06}"/>
          </ac:spMkLst>
        </pc:spChg>
        <pc:spChg chg="add del">
          <ac:chgData name="Raymond Camden" userId="7f77d1fe9c69badb" providerId="LiveId" clId="{4E4E1808-3CF6-45F1-9982-E59DDC9B67A7}" dt="2019-09-26T18:59:42.777" v="1649" actId="26606"/>
          <ac:spMkLst>
            <pc:docMk/>
            <pc:sldMk cId="2412391232" sldId="274"/>
            <ac:spMk id="77" creationId="{9877C2CF-B2DD-41C8-8B5E-152673376B41}"/>
          </ac:spMkLst>
        </pc:spChg>
        <pc:spChg chg="add del">
          <ac:chgData name="Raymond Camden" userId="7f77d1fe9c69badb" providerId="LiveId" clId="{4E4E1808-3CF6-45F1-9982-E59DDC9B67A7}" dt="2019-09-26T18:59:42.777" v="1649" actId="26606"/>
          <ac:spMkLst>
            <pc:docMk/>
            <pc:sldMk cId="2412391232" sldId="274"/>
            <ac:spMk id="79" creationId="{D377EE36-E59D-4778-8F99-4B470DA4A306}"/>
          </ac:spMkLst>
        </pc:spChg>
        <pc:spChg chg="add del">
          <ac:chgData name="Raymond Camden" userId="7f77d1fe9c69badb" providerId="LiveId" clId="{4E4E1808-3CF6-45F1-9982-E59DDC9B67A7}" dt="2019-09-26T18:59:42.777" v="1649" actId="26606"/>
          <ac:spMkLst>
            <pc:docMk/>
            <pc:sldMk cId="2412391232" sldId="274"/>
            <ac:spMk id="81" creationId="{2586C6C5-47AF-450A-932D-880EF823E596}"/>
          </ac:spMkLst>
        </pc:spChg>
        <pc:spChg chg="add del">
          <ac:chgData name="Raymond Camden" userId="7f77d1fe9c69badb" providerId="LiveId" clId="{4E4E1808-3CF6-45F1-9982-E59DDC9B67A7}" dt="2019-09-26T18:59:42.777" v="1649" actId="26606"/>
          <ac:spMkLst>
            <pc:docMk/>
            <pc:sldMk cId="2412391232" sldId="274"/>
            <ac:spMk id="83" creationId="{A587901A-AA64-4940-9803-F67677851150}"/>
          </ac:spMkLst>
        </pc:spChg>
        <pc:spChg chg="add del">
          <ac:chgData name="Raymond Camden" userId="7f77d1fe9c69badb" providerId="LiveId" clId="{4E4E1808-3CF6-45F1-9982-E59DDC9B67A7}" dt="2019-09-26T18:59:42.777" v="1649" actId="26606"/>
          <ac:spMkLst>
            <pc:docMk/>
            <pc:sldMk cId="2412391232" sldId="274"/>
            <ac:spMk id="85" creationId="{147E635D-C3B4-465B-AF24-991B6BF63C49}"/>
          </ac:spMkLst>
        </pc:spChg>
        <pc:spChg chg="add del">
          <ac:chgData name="Raymond Camden" userId="7f77d1fe9c69badb" providerId="LiveId" clId="{4E4E1808-3CF6-45F1-9982-E59DDC9B67A7}" dt="2019-09-26T18:59:42.777" v="1649" actId="26606"/>
          <ac:spMkLst>
            <pc:docMk/>
            <pc:sldMk cId="2412391232" sldId="274"/>
            <ac:spMk id="91" creationId="{14E56C4B-C9E0-4F01-AF43-E69279A06A1C}"/>
          </ac:spMkLst>
        </pc:spChg>
        <pc:spChg chg="add del">
          <ac:chgData name="Raymond Camden" userId="7f77d1fe9c69badb" providerId="LiveId" clId="{4E4E1808-3CF6-45F1-9982-E59DDC9B67A7}" dt="2019-09-26T18:59:42.777" v="1649" actId="26606"/>
          <ac:spMkLst>
            <pc:docMk/>
            <pc:sldMk cId="2412391232" sldId="274"/>
            <ac:spMk id="93" creationId="{8C654A17-56DA-4921-A42B-DE255FA66365}"/>
          </ac:spMkLst>
        </pc:spChg>
        <pc:spChg chg="add del">
          <ac:chgData name="Raymond Camden" userId="7f77d1fe9c69badb" providerId="LiveId" clId="{4E4E1808-3CF6-45F1-9982-E59DDC9B67A7}" dt="2019-09-26T18:59:47.077" v="1651" actId="26606"/>
          <ac:spMkLst>
            <pc:docMk/>
            <pc:sldMk cId="2412391232" sldId="274"/>
            <ac:spMk id="95" creationId="{15F45BD9-6505-4391-AAF8-BF27FE4177AB}"/>
          </ac:spMkLst>
        </pc:spChg>
        <pc:spChg chg="add del">
          <ac:chgData name="Raymond Camden" userId="7f77d1fe9c69badb" providerId="LiveId" clId="{4E4E1808-3CF6-45F1-9982-E59DDC9B67A7}" dt="2019-09-26T18:59:47.077" v="1651" actId="26606"/>
          <ac:spMkLst>
            <pc:docMk/>
            <pc:sldMk cId="2412391232" sldId="274"/>
            <ac:spMk id="97" creationId="{6A47DFD2-285B-44FD-BBFB-D6B486A74030}"/>
          </ac:spMkLst>
        </pc:spChg>
        <pc:spChg chg="add del">
          <ac:chgData name="Raymond Camden" userId="7f77d1fe9c69badb" providerId="LiveId" clId="{4E4E1808-3CF6-45F1-9982-E59DDC9B67A7}" dt="2019-09-26T18:59:47.077" v="1651" actId="26606"/>
          <ac:spMkLst>
            <pc:docMk/>
            <pc:sldMk cId="2412391232" sldId="274"/>
            <ac:spMk id="1030" creationId="{8DA14841-53A4-4935-BE65-C8373B8A6D06}"/>
          </ac:spMkLst>
        </pc:spChg>
        <pc:spChg chg="add del">
          <ac:chgData name="Raymond Camden" userId="7f77d1fe9c69badb" providerId="LiveId" clId="{4E4E1808-3CF6-45F1-9982-E59DDC9B67A7}" dt="2019-09-26T18:59:47.077" v="1651" actId="26606"/>
          <ac:spMkLst>
            <pc:docMk/>
            <pc:sldMk cId="2412391232" sldId="274"/>
            <ac:spMk id="1031" creationId="{9877C2CF-B2DD-41C8-8B5E-152673376B41}"/>
          </ac:spMkLst>
        </pc:spChg>
        <pc:spChg chg="add del">
          <ac:chgData name="Raymond Camden" userId="7f77d1fe9c69badb" providerId="LiveId" clId="{4E4E1808-3CF6-45F1-9982-E59DDC9B67A7}" dt="2019-09-26T18:59:47.077" v="1651" actId="26606"/>
          <ac:spMkLst>
            <pc:docMk/>
            <pc:sldMk cId="2412391232" sldId="274"/>
            <ac:spMk id="1032" creationId="{D377EE36-E59D-4778-8F99-4B470DA4A306}"/>
          </ac:spMkLst>
        </pc:spChg>
        <pc:spChg chg="add del">
          <ac:chgData name="Raymond Camden" userId="7f77d1fe9c69badb" providerId="LiveId" clId="{4E4E1808-3CF6-45F1-9982-E59DDC9B67A7}" dt="2019-09-26T18:59:47.077" v="1651" actId="26606"/>
          <ac:spMkLst>
            <pc:docMk/>
            <pc:sldMk cId="2412391232" sldId="274"/>
            <ac:spMk id="1033" creationId="{2586C6C5-47AF-450A-932D-880EF823E596}"/>
          </ac:spMkLst>
        </pc:spChg>
        <pc:spChg chg="add del">
          <ac:chgData name="Raymond Camden" userId="7f77d1fe9c69badb" providerId="LiveId" clId="{4E4E1808-3CF6-45F1-9982-E59DDC9B67A7}" dt="2019-09-26T18:59:47.077" v="1651" actId="26606"/>
          <ac:spMkLst>
            <pc:docMk/>
            <pc:sldMk cId="2412391232" sldId="274"/>
            <ac:spMk id="1034" creationId="{A587901A-AA64-4940-9803-F67677851150}"/>
          </ac:spMkLst>
        </pc:spChg>
        <pc:spChg chg="add del">
          <ac:chgData name="Raymond Camden" userId="7f77d1fe9c69badb" providerId="LiveId" clId="{4E4E1808-3CF6-45F1-9982-E59DDC9B67A7}" dt="2019-09-26T18:59:47.077" v="1651" actId="26606"/>
          <ac:spMkLst>
            <pc:docMk/>
            <pc:sldMk cId="2412391232" sldId="274"/>
            <ac:spMk id="1035" creationId="{A7204637-1279-4DDE-8EB1-40C67C64F0E4}"/>
          </ac:spMkLst>
        </pc:spChg>
        <pc:spChg chg="add del">
          <ac:chgData name="Raymond Camden" userId="7f77d1fe9c69badb" providerId="LiveId" clId="{4E4E1808-3CF6-45F1-9982-E59DDC9B67A7}" dt="2019-09-26T18:59:47.077" v="1651" actId="26606"/>
          <ac:spMkLst>
            <pc:docMk/>
            <pc:sldMk cId="2412391232" sldId="274"/>
            <ac:spMk id="1038" creationId="{7C97D9F7-4A46-49D3-8F16-012950DCEFED}"/>
          </ac:spMkLst>
        </pc:spChg>
        <pc:spChg chg="add del">
          <ac:chgData name="Raymond Camden" userId="7f77d1fe9c69badb" providerId="LiveId" clId="{4E4E1808-3CF6-45F1-9982-E59DDC9B67A7}" dt="2019-09-26T18:59:47.077" v="1651" actId="26606"/>
          <ac:spMkLst>
            <pc:docMk/>
            <pc:sldMk cId="2412391232" sldId="274"/>
            <ac:spMk id="1039" creationId="{FC108F7B-FA5C-4209-8566-A0EF65692F67}"/>
          </ac:spMkLst>
        </pc:spChg>
        <pc:spChg chg="add">
          <ac:chgData name="Raymond Camden" userId="7f77d1fe9c69badb" providerId="LiveId" clId="{4E4E1808-3CF6-45F1-9982-E59DDC9B67A7}" dt="2019-09-26T18:59:47.148" v="1652" actId="26606"/>
          <ac:spMkLst>
            <pc:docMk/>
            <pc:sldMk cId="2412391232" sldId="274"/>
            <ac:spMk id="1043" creationId="{8DA14841-53A4-4935-BE65-C8373B8A6D06}"/>
          </ac:spMkLst>
        </pc:spChg>
        <pc:spChg chg="add">
          <ac:chgData name="Raymond Camden" userId="7f77d1fe9c69badb" providerId="LiveId" clId="{4E4E1808-3CF6-45F1-9982-E59DDC9B67A7}" dt="2019-09-26T18:59:47.148" v="1652" actId="26606"/>
          <ac:spMkLst>
            <pc:docMk/>
            <pc:sldMk cId="2412391232" sldId="274"/>
            <ac:spMk id="1044" creationId="{9877C2CF-B2DD-41C8-8B5E-152673376B41}"/>
          </ac:spMkLst>
        </pc:spChg>
        <pc:spChg chg="add">
          <ac:chgData name="Raymond Camden" userId="7f77d1fe9c69badb" providerId="LiveId" clId="{4E4E1808-3CF6-45F1-9982-E59DDC9B67A7}" dt="2019-09-26T18:59:47.148" v="1652" actId="26606"/>
          <ac:spMkLst>
            <pc:docMk/>
            <pc:sldMk cId="2412391232" sldId="274"/>
            <ac:spMk id="1045" creationId="{D377EE36-E59D-4778-8F99-4B470DA4A306}"/>
          </ac:spMkLst>
        </pc:spChg>
        <pc:spChg chg="add">
          <ac:chgData name="Raymond Camden" userId="7f77d1fe9c69badb" providerId="LiveId" clId="{4E4E1808-3CF6-45F1-9982-E59DDC9B67A7}" dt="2019-09-26T18:59:47.148" v="1652" actId="26606"/>
          <ac:spMkLst>
            <pc:docMk/>
            <pc:sldMk cId="2412391232" sldId="274"/>
            <ac:spMk id="1046" creationId="{2586C6C5-47AF-450A-932D-880EF823E596}"/>
          </ac:spMkLst>
        </pc:spChg>
        <pc:spChg chg="add">
          <ac:chgData name="Raymond Camden" userId="7f77d1fe9c69badb" providerId="LiveId" clId="{4E4E1808-3CF6-45F1-9982-E59DDC9B67A7}" dt="2019-09-26T18:59:47.148" v="1652" actId="26606"/>
          <ac:spMkLst>
            <pc:docMk/>
            <pc:sldMk cId="2412391232" sldId="274"/>
            <ac:spMk id="1047" creationId="{A587901A-AA64-4940-9803-F67677851150}"/>
          </ac:spMkLst>
        </pc:spChg>
        <pc:spChg chg="add">
          <ac:chgData name="Raymond Camden" userId="7f77d1fe9c69badb" providerId="LiveId" clId="{4E4E1808-3CF6-45F1-9982-E59DDC9B67A7}" dt="2019-09-26T18:59:47.148" v="1652" actId="26606"/>
          <ac:spMkLst>
            <pc:docMk/>
            <pc:sldMk cId="2412391232" sldId="274"/>
            <ac:spMk id="1048" creationId="{662F7B5F-69B9-41D9-BD9A-2A7F1118BDD7}"/>
          </ac:spMkLst>
        </pc:spChg>
        <pc:spChg chg="add">
          <ac:chgData name="Raymond Camden" userId="7f77d1fe9c69badb" providerId="LiveId" clId="{4E4E1808-3CF6-45F1-9982-E59DDC9B67A7}" dt="2019-09-26T18:59:47.148" v="1652" actId="26606"/>
          <ac:spMkLst>
            <pc:docMk/>
            <pc:sldMk cId="2412391232" sldId="274"/>
            <ac:spMk id="1051" creationId="{0CA1AF17-15FE-4FB8-A4CB-942AC13499E8}"/>
          </ac:spMkLst>
        </pc:spChg>
        <pc:spChg chg="add">
          <ac:chgData name="Raymond Camden" userId="7f77d1fe9c69badb" providerId="LiveId" clId="{4E4E1808-3CF6-45F1-9982-E59DDC9B67A7}" dt="2019-09-26T18:59:47.148" v="1652" actId="26606"/>
          <ac:spMkLst>
            <pc:docMk/>
            <pc:sldMk cId="2412391232" sldId="274"/>
            <ac:spMk id="1052" creationId="{D901EDCD-40E3-40D5-BCE4-803F7A4D6EFD}"/>
          </ac:spMkLst>
        </pc:spChg>
        <pc:spChg chg="add">
          <ac:chgData name="Raymond Camden" userId="7f77d1fe9c69badb" providerId="LiveId" clId="{4E4E1808-3CF6-45F1-9982-E59DDC9B67A7}" dt="2019-09-26T18:59:47.148" v="1652" actId="26606"/>
          <ac:spMkLst>
            <pc:docMk/>
            <pc:sldMk cId="2412391232" sldId="274"/>
            <ac:spMk id="1053" creationId="{36E840EA-C6A5-48DA-A3B5-BE430C89C729}"/>
          </ac:spMkLst>
        </pc:spChg>
        <pc:spChg chg="add">
          <ac:chgData name="Raymond Camden" userId="7f77d1fe9c69badb" providerId="LiveId" clId="{4E4E1808-3CF6-45F1-9982-E59DDC9B67A7}" dt="2019-09-26T18:59:47.148" v="1652" actId="26606"/>
          <ac:spMkLst>
            <pc:docMk/>
            <pc:sldMk cId="2412391232" sldId="274"/>
            <ac:spMk id="1054" creationId="{84AC7A41-04AF-4CF9-A478-43411F9B58B6}"/>
          </ac:spMkLst>
        </pc:spChg>
        <pc:picChg chg="add del">
          <ac:chgData name="Raymond Camden" userId="7f77d1fe9c69badb" providerId="LiveId" clId="{4E4E1808-3CF6-45F1-9982-E59DDC9B67A7}" dt="2019-09-26T18:59:42.777" v="1649" actId="26606"/>
          <ac:picMkLst>
            <pc:docMk/>
            <pc:sldMk cId="2412391232" sldId="274"/>
            <ac:picMk id="71" creationId="{2FA3880A-8D8F-466C-A4A1-F07BCDD3719C}"/>
          </ac:picMkLst>
        </pc:picChg>
        <pc:picChg chg="add del">
          <ac:chgData name="Raymond Camden" userId="7f77d1fe9c69badb" providerId="LiveId" clId="{4E4E1808-3CF6-45F1-9982-E59DDC9B67A7}" dt="2019-09-26T18:59:42.777" v="1649" actId="26606"/>
          <ac:picMkLst>
            <pc:docMk/>
            <pc:sldMk cId="2412391232" sldId="274"/>
            <ac:picMk id="73" creationId="{3C0A64CB-20A1-4508-B568-284EB04F78EE}"/>
          </ac:picMkLst>
        </pc:picChg>
        <pc:picChg chg="add del">
          <ac:chgData name="Raymond Camden" userId="7f77d1fe9c69badb" providerId="LiveId" clId="{4E4E1808-3CF6-45F1-9982-E59DDC9B67A7}" dt="2019-09-26T18:59:42.777" v="1649" actId="26606"/>
          <ac:picMkLst>
            <pc:docMk/>
            <pc:sldMk cId="2412391232" sldId="274"/>
            <ac:picMk id="87" creationId="{4A0623D0-396B-499E-BBFB-C17F1BB0F2DF}"/>
          </ac:picMkLst>
        </pc:picChg>
        <pc:picChg chg="add del">
          <ac:chgData name="Raymond Camden" userId="7f77d1fe9c69badb" providerId="LiveId" clId="{4E4E1808-3CF6-45F1-9982-E59DDC9B67A7}" dt="2019-09-26T18:59:42.777" v="1649" actId="26606"/>
          <ac:picMkLst>
            <pc:docMk/>
            <pc:sldMk cId="2412391232" sldId="274"/>
            <ac:picMk id="89" creationId="{21AF192C-698D-4635-9C9F-F9769A56A96C}"/>
          </ac:picMkLst>
        </pc:picChg>
        <pc:picChg chg="add mod">
          <ac:chgData name="Raymond Camden" userId="7f77d1fe9c69badb" providerId="LiveId" clId="{4E4E1808-3CF6-45F1-9982-E59DDC9B67A7}" dt="2019-09-26T18:59:47.148" v="1652" actId="26606"/>
          <ac:picMkLst>
            <pc:docMk/>
            <pc:sldMk cId="2412391232" sldId="274"/>
            <ac:picMk id="1026" creationId="{83CF6142-659C-49A6-85B7-D39B638410C8}"/>
          </ac:picMkLst>
        </pc:picChg>
        <pc:picChg chg="add del">
          <ac:chgData name="Raymond Camden" userId="7f77d1fe9c69badb" providerId="LiveId" clId="{4E4E1808-3CF6-45F1-9982-E59DDC9B67A7}" dt="2019-09-26T18:59:47.077" v="1651" actId="26606"/>
          <ac:picMkLst>
            <pc:docMk/>
            <pc:sldMk cId="2412391232" sldId="274"/>
            <ac:picMk id="1028" creationId="{2FA3880A-8D8F-466C-A4A1-F07BCDD3719C}"/>
          </ac:picMkLst>
        </pc:picChg>
        <pc:picChg chg="add del">
          <ac:chgData name="Raymond Camden" userId="7f77d1fe9c69badb" providerId="LiveId" clId="{4E4E1808-3CF6-45F1-9982-E59DDC9B67A7}" dt="2019-09-26T18:59:47.077" v="1651" actId="26606"/>
          <ac:picMkLst>
            <pc:docMk/>
            <pc:sldMk cId="2412391232" sldId="274"/>
            <ac:picMk id="1029" creationId="{3C0A64CB-20A1-4508-B568-284EB04F78EE}"/>
          </ac:picMkLst>
        </pc:picChg>
        <pc:picChg chg="add del">
          <ac:chgData name="Raymond Camden" userId="7f77d1fe9c69badb" providerId="LiveId" clId="{4E4E1808-3CF6-45F1-9982-E59DDC9B67A7}" dt="2019-09-26T18:59:47.077" v="1651" actId="26606"/>
          <ac:picMkLst>
            <pc:docMk/>
            <pc:sldMk cId="2412391232" sldId="274"/>
            <ac:picMk id="1036" creationId="{61E96DFE-4DB0-4B7B-95A4-DB282E3F249B}"/>
          </ac:picMkLst>
        </pc:picChg>
        <pc:picChg chg="add del">
          <ac:chgData name="Raymond Camden" userId="7f77d1fe9c69badb" providerId="LiveId" clId="{4E4E1808-3CF6-45F1-9982-E59DDC9B67A7}" dt="2019-09-26T18:59:47.077" v="1651" actId="26606"/>
          <ac:picMkLst>
            <pc:docMk/>
            <pc:sldMk cId="2412391232" sldId="274"/>
            <ac:picMk id="1037" creationId="{158D4817-FB70-431F-84A5-C9D659EAE1D7}"/>
          </ac:picMkLst>
        </pc:picChg>
        <pc:picChg chg="add">
          <ac:chgData name="Raymond Camden" userId="7f77d1fe9c69badb" providerId="LiveId" clId="{4E4E1808-3CF6-45F1-9982-E59DDC9B67A7}" dt="2019-09-26T18:59:47.148" v="1652" actId="26606"/>
          <ac:picMkLst>
            <pc:docMk/>
            <pc:sldMk cId="2412391232" sldId="274"/>
            <ac:picMk id="1041" creationId="{2FA3880A-8D8F-466C-A4A1-F07BCDD3719C}"/>
          </ac:picMkLst>
        </pc:picChg>
        <pc:picChg chg="add">
          <ac:chgData name="Raymond Camden" userId="7f77d1fe9c69badb" providerId="LiveId" clId="{4E4E1808-3CF6-45F1-9982-E59DDC9B67A7}" dt="2019-09-26T18:59:47.148" v="1652" actId="26606"/>
          <ac:picMkLst>
            <pc:docMk/>
            <pc:sldMk cId="2412391232" sldId="274"/>
            <ac:picMk id="1042" creationId="{3C0A64CB-20A1-4508-B568-284EB04F78EE}"/>
          </ac:picMkLst>
        </pc:picChg>
        <pc:picChg chg="add">
          <ac:chgData name="Raymond Camden" userId="7f77d1fe9c69badb" providerId="LiveId" clId="{4E4E1808-3CF6-45F1-9982-E59DDC9B67A7}" dt="2019-09-26T18:59:47.148" v="1652" actId="26606"/>
          <ac:picMkLst>
            <pc:docMk/>
            <pc:sldMk cId="2412391232" sldId="274"/>
            <ac:picMk id="1049" creationId="{B484EE50-7D13-4A99-9152-609AE84ACF4E}"/>
          </ac:picMkLst>
        </pc:picChg>
        <pc:picChg chg="add">
          <ac:chgData name="Raymond Camden" userId="7f77d1fe9c69badb" providerId="LiveId" clId="{4E4E1808-3CF6-45F1-9982-E59DDC9B67A7}" dt="2019-09-26T18:59:47.148" v="1652" actId="26606"/>
          <ac:picMkLst>
            <pc:docMk/>
            <pc:sldMk cId="2412391232" sldId="274"/>
            <ac:picMk id="1050" creationId="{8F607DBD-3FFF-424E-80D2-8061AC5FE798}"/>
          </ac:picMkLst>
        </pc:picChg>
      </pc:sldChg>
      <pc:sldChg chg="modSp add">
        <pc:chgData name="Raymond Camden" userId="7f77d1fe9c69badb" providerId="LiveId" clId="{4E4E1808-3CF6-45F1-9982-E59DDC9B67A7}" dt="2019-09-26T19:01:29.344" v="1992" actId="20577"/>
        <pc:sldMkLst>
          <pc:docMk/>
          <pc:sldMk cId="116079842" sldId="275"/>
        </pc:sldMkLst>
        <pc:spChg chg="mod">
          <ac:chgData name="Raymond Camden" userId="7f77d1fe9c69badb" providerId="LiveId" clId="{4E4E1808-3CF6-45F1-9982-E59DDC9B67A7}" dt="2019-09-26T19:00:04.079" v="1669" actId="20577"/>
          <ac:spMkLst>
            <pc:docMk/>
            <pc:sldMk cId="116079842" sldId="275"/>
            <ac:spMk id="2" creationId="{9507097F-1FE6-4880-823D-0C604944AAED}"/>
          </ac:spMkLst>
        </pc:spChg>
        <pc:spChg chg="mod">
          <ac:chgData name="Raymond Camden" userId="7f77d1fe9c69badb" providerId="LiveId" clId="{4E4E1808-3CF6-45F1-9982-E59DDC9B67A7}" dt="2019-09-26T19:01:29.344" v="1992" actId="20577"/>
          <ac:spMkLst>
            <pc:docMk/>
            <pc:sldMk cId="116079842" sldId="275"/>
            <ac:spMk id="3" creationId="{E66CBE88-2006-4FAF-8676-F7D59BA652CF}"/>
          </ac:spMkLst>
        </pc:spChg>
      </pc:sldChg>
      <pc:sldChg chg="modSp add">
        <pc:chgData name="Raymond Camden" userId="7f77d1fe9c69badb" providerId="LiveId" clId="{4E4E1808-3CF6-45F1-9982-E59DDC9B67A7}" dt="2019-09-26T19:06:05.933" v="2043" actId="20577"/>
        <pc:sldMkLst>
          <pc:docMk/>
          <pc:sldMk cId="3537740429" sldId="276"/>
        </pc:sldMkLst>
        <pc:spChg chg="mod">
          <ac:chgData name="Raymond Camden" userId="7f77d1fe9c69badb" providerId="LiveId" clId="{4E4E1808-3CF6-45F1-9982-E59DDC9B67A7}" dt="2019-09-26T19:05:58.009" v="2013" actId="20577"/>
          <ac:spMkLst>
            <pc:docMk/>
            <pc:sldMk cId="3537740429" sldId="276"/>
            <ac:spMk id="2" creationId="{87B9CC89-CA99-4C8D-B071-4A6692F0624B}"/>
          </ac:spMkLst>
        </pc:spChg>
        <pc:spChg chg="mod">
          <ac:chgData name="Raymond Camden" userId="7f77d1fe9c69badb" providerId="LiveId" clId="{4E4E1808-3CF6-45F1-9982-E59DDC9B67A7}" dt="2019-09-26T19:06:05.933" v="2043" actId="20577"/>
          <ac:spMkLst>
            <pc:docMk/>
            <pc:sldMk cId="3537740429" sldId="276"/>
            <ac:spMk id="3" creationId="{5A502B93-10C6-4325-B5CD-69DBA06F54A3}"/>
          </ac:spMkLst>
        </pc:spChg>
      </pc:sldChg>
      <pc:sldChg chg="addSp add modNotesTx">
        <pc:chgData name="Raymond Camden" userId="7f77d1fe9c69badb" providerId="LiveId" clId="{4E4E1808-3CF6-45F1-9982-E59DDC9B67A7}" dt="2019-09-26T19:59:12.303" v="2337" actId="20577"/>
        <pc:sldMkLst>
          <pc:docMk/>
          <pc:sldMk cId="3493542416" sldId="277"/>
        </pc:sldMkLst>
        <pc:picChg chg="add">
          <ac:chgData name="Raymond Camden" userId="7f77d1fe9c69badb" providerId="LiveId" clId="{4E4E1808-3CF6-45F1-9982-E59DDC9B67A7}" dt="2019-09-26T19:06:59.055" v="2045"/>
          <ac:picMkLst>
            <pc:docMk/>
            <pc:sldMk cId="3493542416" sldId="277"/>
            <ac:picMk id="2" creationId="{97F78961-D0EE-485D-A92B-8887BD7ED75B}"/>
          </ac:picMkLst>
        </pc:picChg>
      </pc:sldChg>
      <pc:sldChg chg="addSp add">
        <pc:chgData name="Raymond Camden" userId="7f77d1fe9c69badb" providerId="LiveId" clId="{4E4E1808-3CF6-45F1-9982-E59DDC9B67A7}" dt="2019-09-26T19:35:59.099" v="2047"/>
        <pc:sldMkLst>
          <pc:docMk/>
          <pc:sldMk cId="3200448670" sldId="278"/>
        </pc:sldMkLst>
        <pc:picChg chg="add">
          <ac:chgData name="Raymond Camden" userId="7f77d1fe9c69badb" providerId="LiveId" clId="{4E4E1808-3CF6-45F1-9982-E59DDC9B67A7}" dt="2019-09-26T19:35:59.099" v="2047"/>
          <ac:picMkLst>
            <pc:docMk/>
            <pc:sldMk cId="3200448670" sldId="278"/>
            <ac:picMk id="2" creationId="{158F5458-2CD0-4EF0-9501-7615F9367188}"/>
          </ac:picMkLst>
        </pc:picChg>
      </pc:sldChg>
      <pc:sldChg chg="addSp delSp modSp add">
        <pc:chgData name="Raymond Camden" userId="7f77d1fe9c69badb" providerId="LiveId" clId="{4E4E1808-3CF6-45F1-9982-E59DDC9B67A7}" dt="2019-09-26T20:29:48.794" v="2776" actId="207"/>
        <pc:sldMkLst>
          <pc:docMk/>
          <pc:sldMk cId="1004320615" sldId="279"/>
        </pc:sldMkLst>
        <pc:spChg chg="add del mod">
          <ac:chgData name="Raymond Camden" userId="7f77d1fe9c69badb" providerId="LiveId" clId="{4E4E1808-3CF6-45F1-9982-E59DDC9B67A7}" dt="2019-09-26T19:53:02.249" v="2078" actId="478"/>
          <ac:spMkLst>
            <pc:docMk/>
            <pc:sldMk cId="1004320615" sldId="279"/>
            <ac:spMk id="2" creationId="{9E371F94-A400-47DD-B5B6-28EE195C08CD}"/>
          </ac:spMkLst>
        </pc:spChg>
        <pc:spChg chg="add del">
          <ac:chgData name="Raymond Camden" userId="7f77d1fe9c69badb" providerId="LiveId" clId="{4E4E1808-3CF6-45F1-9982-E59DDC9B67A7}" dt="2019-09-26T19:50:50.008" v="2054"/>
          <ac:spMkLst>
            <pc:docMk/>
            <pc:sldMk cId="1004320615" sldId="279"/>
            <ac:spMk id="3" creationId="{1099277E-FA98-4E2F-81FC-603082516FF3}"/>
          </ac:spMkLst>
        </pc:spChg>
        <pc:spChg chg="add mod">
          <ac:chgData name="Raymond Camden" userId="7f77d1fe9c69badb" providerId="LiveId" clId="{4E4E1808-3CF6-45F1-9982-E59DDC9B67A7}" dt="2019-09-26T19:53:33.649" v="2086" actId="20577"/>
          <ac:spMkLst>
            <pc:docMk/>
            <pc:sldMk cId="1004320615" sldId="279"/>
            <ac:spMk id="5" creationId="{1248EE2E-35AF-4CE1-993A-F61715FFDA0C}"/>
          </ac:spMkLst>
        </pc:spChg>
        <pc:spChg chg="add del mod">
          <ac:chgData name="Raymond Camden" userId="7f77d1fe9c69badb" providerId="LiveId" clId="{4E4E1808-3CF6-45F1-9982-E59DDC9B67A7}" dt="2019-09-26T19:55:02.633" v="2224"/>
          <ac:spMkLst>
            <pc:docMk/>
            <pc:sldMk cId="1004320615" sldId="279"/>
            <ac:spMk id="6" creationId="{2074520E-0BD5-4FCD-81AB-6F2C41D9DA2C}"/>
          </ac:spMkLst>
        </pc:spChg>
        <pc:spChg chg="add mod">
          <ac:chgData name="Raymond Camden" userId="7f77d1fe9c69badb" providerId="LiveId" clId="{4E4E1808-3CF6-45F1-9982-E59DDC9B67A7}" dt="2019-09-26T19:54:41.818" v="2220" actId="255"/>
          <ac:spMkLst>
            <pc:docMk/>
            <pc:sldMk cId="1004320615" sldId="279"/>
            <ac:spMk id="7" creationId="{082F279A-4CA3-48CA-8789-393DFDD54DFC}"/>
          </ac:spMkLst>
        </pc:spChg>
        <pc:spChg chg="add del mod">
          <ac:chgData name="Raymond Camden" userId="7f77d1fe9c69badb" providerId="LiveId" clId="{4E4E1808-3CF6-45F1-9982-E59DDC9B67A7}" dt="2019-09-26T19:55:02.632" v="2222" actId="478"/>
          <ac:spMkLst>
            <pc:docMk/>
            <pc:sldMk cId="1004320615" sldId="279"/>
            <ac:spMk id="8" creationId="{2F6A038E-CAB5-45FB-AA9F-A9AA7150B822}"/>
          </ac:spMkLst>
        </pc:spChg>
        <pc:spChg chg="add mod">
          <ac:chgData name="Raymond Camden" userId="7f77d1fe9c69badb" providerId="LiveId" clId="{4E4E1808-3CF6-45F1-9982-E59DDC9B67A7}" dt="2019-09-26T20:29:42.410" v="2775" actId="207"/>
          <ac:spMkLst>
            <pc:docMk/>
            <pc:sldMk cId="1004320615" sldId="279"/>
            <ac:spMk id="9" creationId="{079879E1-D254-4376-8F9E-7D7C0B7D484A}"/>
          </ac:spMkLst>
        </pc:spChg>
        <pc:spChg chg="add mod">
          <ac:chgData name="Raymond Camden" userId="7f77d1fe9c69badb" providerId="LiveId" clId="{4E4E1808-3CF6-45F1-9982-E59DDC9B67A7}" dt="2019-09-26T20:29:48.794" v="2776" actId="207"/>
          <ac:spMkLst>
            <pc:docMk/>
            <pc:sldMk cId="1004320615" sldId="279"/>
            <ac:spMk id="10" creationId="{B0280D30-A9DE-42D2-A3D3-6D5B196FBFD6}"/>
          </ac:spMkLst>
        </pc:spChg>
        <pc:picChg chg="add">
          <ac:chgData name="Raymond Camden" userId="7f77d1fe9c69badb" providerId="LiveId" clId="{4E4E1808-3CF6-45F1-9982-E59DDC9B67A7}" dt="2019-09-26T19:51:01.359" v="2056"/>
          <ac:picMkLst>
            <pc:docMk/>
            <pc:sldMk cId="1004320615" sldId="279"/>
            <ac:picMk id="4" creationId="{E8CF9472-0D78-452F-B5C8-2A32F4717020}"/>
          </ac:picMkLst>
        </pc:picChg>
      </pc:sldChg>
      <pc:sldChg chg="modSp add modAnim modNotesTx">
        <pc:chgData name="Raymond Camden" userId="7f77d1fe9c69badb" providerId="LiveId" clId="{4E4E1808-3CF6-45F1-9982-E59DDC9B67A7}" dt="2019-09-26T20:17:12.382" v="2606" actId="20577"/>
        <pc:sldMkLst>
          <pc:docMk/>
          <pc:sldMk cId="3083213333" sldId="280"/>
        </pc:sldMkLst>
        <pc:spChg chg="mod">
          <ac:chgData name="Raymond Camden" userId="7f77d1fe9c69badb" providerId="LiveId" clId="{4E4E1808-3CF6-45F1-9982-E59DDC9B67A7}" dt="2019-09-26T19:59:30.992" v="2365" actId="20577"/>
          <ac:spMkLst>
            <pc:docMk/>
            <pc:sldMk cId="3083213333" sldId="280"/>
            <ac:spMk id="2" creationId="{A382570B-FA46-4287-998D-F08134BF8AD2}"/>
          </ac:spMkLst>
        </pc:spChg>
        <pc:spChg chg="mod">
          <ac:chgData name="Raymond Camden" userId="7f77d1fe9c69badb" providerId="LiveId" clId="{4E4E1808-3CF6-45F1-9982-E59DDC9B67A7}" dt="2019-09-26T19:59:48.519" v="2458" actId="20577"/>
          <ac:spMkLst>
            <pc:docMk/>
            <pc:sldMk cId="3083213333" sldId="280"/>
            <ac:spMk id="3" creationId="{1657C3AD-860F-453F-B2E5-7D03784C2E6A}"/>
          </ac:spMkLst>
        </pc:spChg>
      </pc:sldChg>
      <pc:sldChg chg="modSp add modAnim">
        <pc:chgData name="Raymond Camden" userId="7f77d1fe9c69badb" providerId="LiveId" clId="{4E4E1808-3CF6-45F1-9982-E59DDC9B67A7}" dt="2019-09-26T20:32:53.665" v="2791"/>
        <pc:sldMkLst>
          <pc:docMk/>
          <pc:sldMk cId="472893904" sldId="281"/>
        </pc:sldMkLst>
        <pc:spChg chg="mod">
          <ac:chgData name="Raymond Camden" userId="7f77d1fe9c69badb" providerId="LiveId" clId="{4E4E1808-3CF6-45F1-9982-E59DDC9B67A7}" dt="2019-09-26T20:17:23.071" v="2625" actId="20577"/>
          <ac:spMkLst>
            <pc:docMk/>
            <pc:sldMk cId="472893904" sldId="281"/>
            <ac:spMk id="2" creationId="{8521F092-D7F6-45C9-9665-9A4DE0A92163}"/>
          </ac:spMkLst>
        </pc:spChg>
        <pc:spChg chg="mod">
          <ac:chgData name="Raymond Camden" userId="7f77d1fe9c69badb" providerId="LiveId" clId="{4E4E1808-3CF6-45F1-9982-E59DDC9B67A7}" dt="2019-09-26T20:32:42.773" v="2790" actId="20577"/>
          <ac:spMkLst>
            <pc:docMk/>
            <pc:sldMk cId="472893904" sldId="281"/>
            <ac:spMk id="3" creationId="{07DEFE1F-2261-439D-A42B-994AC901A4C1}"/>
          </ac:spMkLst>
        </pc:spChg>
      </pc:sldChg>
      <pc:sldChg chg="modSp add">
        <pc:chgData name="Raymond Camden" userId="7f77d1fe9c69badb" providerId="LiveId" clId="{4E4E1808-3CF6-45F1-9982-E59DDC9B67A7}" dt="2019-09-26T20:33:56.535" v="2810" actId="20577"/>
        <pc:sldMkLst>
          <pc:docMk/>
          <pc:sldMk cId="1241579248" sldId="282"/>
        </pc:sldMkLst>
        <pc:spChg chg="mod">
          <ac:chgData name="Raymond Camden" userId="7f77d1fe9c69badb" providerId="LiveId" clId="{4E4E1808-3CF6-45F1-9982-E59DDC9B67A7}" dt="2019-09-26T20:33:42.173" v="2806" actId="20577"/>
          <ac:spMkLst>
            <pc:docMk/>
            <pc:sldMk cId="1241579248" sldId="282"/>
            <ac:spMk id="2" creationId="{348062C3-4532-4FF9-97C8-27344C811C67}"/>
          </ac:spMkLst>
        </pc:spChg>
        <pc:spChg chg="mod">
          <ac:chgData name="Raymond Camden" userId="7f77d1fe9c69badb" providerId="LiveId" clId="{4E4E1808-3CF6-45F1-9982-E59DDC9B67A7}" dt="2019-09-26T20:33:56.535" v="2810" actId="20577"/>
          <ac:spMkLst>
            <pc:docMk/>
            <pc:sldMk cId="1241579248" sldId="282"/>
            <ac:spMk id="3" creationId="{0C2BEA0A-2196-49A4-BFE6-376B055EDECA}"/>
          </ac:spMkLst>
        </pc:spChg>
      </pc:sldChg>
      <pc:sldChg chg="add del">
        <pc:chgData name="Raymond Camden" userId="7f77d1fe9c69badb" providerId="LiveId" clId="{4E4E1808-3CF6-45F1-9982-E59DDC9B67A7}" dt="2019-09-26T20:38:33.657" v="2812" actId="2696"/>
        <pc:sldMkLst>
          <pc:docMk/>
          <pc:sldMk cId="692755891" sldId="283"/>
        </pc:sldMkLst>
      </pc:sldChg>
      <pc:sldChg chg="addSp add">
        <pc:chgData name="Raymond Camden" userId="7f77d1fe9c69badb" providerId="LiveId" clId="{4E4E1808-3CF6-45F1-9982-E59DDC9B67A7}" dt="2019-09-26T20:39:05.006" v="2814"/>
        <pc:sldMkLst>
          <pc:docMk/>
          <pc:sldMk cId="2834752144" sldId="283"/>
        </pc:sldMkLst>
        <pc:picChg chg="add">
          <ac:chgData name="Raymond Camden" userId="7f77d1fe9c69badb" providerId="LiveId" clId="{4E4E1808-3CF6-45F1-9982-E59DDC9B67A7}" dt="2019-09-26T20:39:05.006" v="2814"/>
          <ac:picMkLst>
            <pc:docMk/>
            <pc:sldMk cId="2834752144" sldId="283"/>
            <ac:picMk id="2050" creationId="{4E3A0BC7-DE1D-4DE9-86B0-1083B7B0A20F}"/>
          </ac:picMkLst>
        </pc:picChg>
      </pc:sldChg>
      <pc:sldChg chg="addSp delSp add modNotesTx">
        <pc:chgData name="Raymond Camden" userId="7f77d1fe9c69badb" providerId="LiveId" clId="{4E4E1808-3CF6-45F1-9982-E59DDC9B67A7}" dt="2019-09-26T20:41:56.979" v="2838" actId="20577"/>
        <pc:sldMkLst>
          <pc:docMk/>
          <pc:sldMk cId="1046315026" sldId="284"/>
        </pc:sldMkLst>
        <pc:picChg chg="add">
          <ac:chgData name="Raymond Camden" userId="7f77d1fe9c69badb" providerId="LiveId" clId="{4E4E1808-3CF6-45F1-9982-E59DDC9B67A7}" dt="2019-09-26T20:41:35.964" v="2818"/>
          <ac:picMkLst>
            <pc:docMk/>
            <pc:sldMk cId="1046315026" sldId="284"/>
            <ac:picMk id="2" creationId="{6D53E454-7D30-4FEF-A600-DCE599F21D60}"/>
          </ac:picMkLst>
        </pc:picChg>
        <pc:picChg chg="add del">
          <ac:chgData name="Raymond Camden" userId="7f77d1fe9c69badb" providerId="LiveId" clId="{4E4E1808-3CF6-45F1-9982-E59DDC9B67A7}" dt="2019-09-26T20:41:17.357" v="2817"/>
          <ac:picMkLst>
            <pc:docMk/>
            <pc:sldMk cId="1046315026" sldId="284"/>
            <ac:picMk id="3074" creationId="{C8734C03-E607-45CB-B058-2709462FA173}"/>
          </ac:picMkLst>
        </pc:picChg>
      </pc:sldChg>
      <pc:sldChg chg="addSp add">
        <pc:chgData name="Raymond Camden" userId="7f77d1fe9c69badb" providerId="LiveId" clId="{4E4E1808-3CF6-45F1-9982-E59DDC9B67A7}" dt="2019-09-26T20:42:23.620" v="2840"/>
        <pc:sldMkLst>
          <pc:docMk/>
          <pc:sldMk cId="3239297074" sldId="285"/>
        </pc:sldMkLst>
        <pc:picChg chg="add">
          <ac:chgData name="Raymond Camden" userId="7f77d1fe9c69badb" providerId="LiveId" clId="{4E4E1808-3CF6-45F1-9982-E59DDC9B67A7}" dt="2019-09-26T20:42:23.620" v="2840"/>
          <ac:picMkLst>
            <pc:docMk/>
            <pc:sldMk cId="3239297074" sldId="285"/>
            <ac:picMk id="2" creationId="{FE6B2252-D97C-4B4F-9EF7-394AEA39F174}"/>
          </ac:picMkLst>
        </pc:picChg>
      </pc:sldChg>
      <pc:sldChg chg="addSp delSp add">
        <pc:chgData name="Raymond Camden" userId="7f77d1fe9c69badb" providerId="LiveId" clId="{4E4E1808-3CF6-45F1-9982-E59DDC9B67A7}" dt="2019-09-26T20:43:20.010" v="2844"/>
        <pc:sldMkLst>
          <pc:docMk/>
          <pc:sldMk cId="2282116074" sldId="286"/>
        </pc:sldMkLst>
        <pc:picChg chg="add del">
          <ac:chgData name="Raymond Camden" userId="7f77d1fe9c69badb" providerId="LiveId" clId="{4E4E1808-3CF6-45F1-9982-E59DDC9B67A7}" dt="2019-09-26T20:43:19.564" v="2843" actId="478"/>
          <ac:picMkLst>
            <pc:docMk/>
            <pc:sldMk cId="2282116074" sldId="286"/>
            <ac:picMk id="2" creationId="{CD40DC05-4171-45B1-AA43-FF4B2779AD7F}"/>
          </ac:picMkLst>
        </pc:picChg>
        <pc:picChg chg="add">
          <ac:chgData name="Raymond Camden" userId="7f77d1fe9c69badb" providerId="LiveId" clId="{4E4E1808-3CF6-45F1-9982-E59DDC9B67A7}" dt="2019-09-26T20:43:20.010" v="2844"/>
          <ac:picMkLst>
            <pc:docMk/>
            <pc:sldMk cId="2282116074" sldId="286"/>
            <ac:picMk id="3" creationId="{FD9321DB-1D14-4A4E-B107-E9172DF95147}"/>
          </ac:picMkLst>
        </pc:picChg>
      </pc:sldChg>
      <pc:sldChg chg="modSp add">
        <pc:chgData name="Raymond Camden" userId="7f77d1fe9c69badb" providerId="LiveId" clId="{4E4E1808-3CF6-45F1-9982-E59DDC9B67A7}" dt="2019-09-26T20:48:03.595" v="2960" actId="20577"/>
        <pc:sldMkLst>
          <pc:docMk/>
          <pc:sldMk cId="2001036574" sldId="287"/>
        </pc:sldMkLst>
        <pc:spChg chg="mod">
          <ac:chgData name="Raymond Camden" userId="7f77d1fe9c69badb" providerId="LiveId" clId="{4E4E1808-3CF6-45F1-9982-E59DDC9B67A7}" dt="2019-09-26T20:47:42.716" v="2852" actId="20577"/>
          <ac:spMkLst>
            <pc:docMk/>
            <pc:sldMk cId="2001036574" sldId="287"/>
            <ac:spMk id="2" creationId="{B42D2AAB-D39F-4D7A-A014-EB88B09F9D59}"/>
          </ac:spMkLst>
        </pc:spChg>
        <pc:spChg chg="mod">
          <ac:chgData name="Raymond Camden" userId="7f77d1fe9c69badb" providerId="LiveId" clId="{4E4E1808-3CF6-45F1-9982-E59DDC9B67A7}" dt="2019-09-26T20:48:03.595" v="2960" actId="20577"/>
          <ac:spMkLst>
            <pc:docMk/>
            <pc:sldMk cId="2001036574" sldId="287"/>
            <ac:spMk id="3" creationId="{A98B1824-B15C-4407-AA6C-1905C54644E2}"/>
          </ac:spMkLst>
        </pc:spChg>
      </pc:sldChg>
      <pc:sldChg chg="addSp add modNotesTx">
        <pc:chgData name="Raymond Camden" userId="7f77d1fe9c69badb" providerId="LiveId" clId="{4E4E1808-3CF6-45F1-9982-E59DDC9B67A7}" dt="2019-09-26T20:55:49.545" v="3081" actId="20577"/>
        <pc:sldMkLst>
          <pc:docMk/>
          <pc:sldMk cId="2460909327" sldId="288"/>
        </pc:sldMkLst>
        <pc:picChg chg="add">
          <ac:chgData name="Raymond Camden" userId="7f77d1fe9c69badb" providerId="LiveId" clId="{4E4E1808-3CF6-45F1-9982-E59DDC9B67A7}" dt="2019-09-26T20:50:08.356" v="2962"/>
          <ac:picMkLst>
            <pc:docMk/>
            <pc:sldMk cId="2460909327" sldId="288"/>
            <ac:picMk id="2" creationId="{077EEB73-7E0B-4EA6-8AB3-281712B6FB8B}"/>
          </ac:picMkLst>
        </pc:picChg>
      </pc:sldChg>
      <pc:sldChg chg="addSp add">
        <pc:chgData name="Raymond Camden" userId="7f77d1fe9c69badb" providerId="LiveId" clId="{4E4E1808-3CF6-45F1-9982-E59DDC9B67A7}" dt="2019-09-26T20:56:31.459" v="3083"/>
        <pc:sldMkLst>
          <pc:docMk/>
          <pc:sldMk cId="1299214053" sldId="289"/>
        </pc:sldMkLst>
        <pc:picChg chg="add">
          <ac:chgData name="Raymond Camden" userId="7f77d1fe9c69badb" providerId="LiveId" clId="{4E4E1808-3CF6-45F1-9982-E59DDC9B67A7}" dt="2019-09-26T20:56:31.459" v="3083"/>
          <ac:picMkLst>
            <pc:docMk/>
            <pc:sldMk cId="1299214053" sldId="289"/>
            <ac:picMk id="2" creationId="{C94F0852-EC15-42F3-85E8-45F97635F116}"/>
          </ac:picMkLst>
        </pc:picChg>
      </pc:sldChg>
      <pc:sldChg chg="addSp add">
        <pc:chgData name="Raymond Camden" userId="7f77d1fe9c69badb" providerId="LiveId" clId="{4E4E1808-3CF6-45F1-9982-E59DDC9B67A7}" dt="2019-09-26T20:56:58.513" v="3085"/>
        <pc:sldMkLst>
          <pc:docMk/>
          <pc:sldMk cId="1532740673" sldId="290"/>
        </pc:sldMkLst>
        <pc:picChg chg="add">
          <ac:chgData name="Raymond Camden" userId="7f77d1fe9c69badb" providerId="LiveId" clId="{4E4E1808-3CF6-45F1-9982-E59DDC9B67A7}" dt="2019-09-26T20:56:58.513" v="3085"/>
          <ac:picMkLst>
            <pc:docMk/>
            <pc:sldMk cId="1532740673" sldId="290"/>
            <ac:picMk id="2" creationId="{10CF1DA0-50C2-4706-B6B6-FDA7B393E236}"/>
          </ac:picMkLst>
        </pc:picChg>
      </pc:sldChg>
      <pc:sldChg chg="addSp modSp add mod setBg modNotesTx">
        <pc:chgData name="Raymond Camden" userId="7f77d1fe9c69badb" providerId="LiveId" clId="{4E4E1808-3CF6-45F1-9982-E59DDC9B67A7}" dt="2019-09-27T18:08:45.502" v="3496" actId="20577"/>
        <pc:sldMkLst>
          <pc:docMk/>
          <pc:sldMk cId="609381131" sldId="291"/>
        </pc:sldMkLst>
        <pc:spChg chg="add">
          <ac:chgData name="Raymond Camden" userId="7f77d1fe9c69badb" providerId="LiveId" clId="{4E4E1808-3CF6-45F1-9982-E59DDC9B67A7}" dt="2019-09-26T20:59:08.227" v="3088" actId="26606"/>
          <ac:spMkLst>
            <pc:docMk/>
            <pc:sldMk cId="609381131" sldId="291"/>
            <ac:spMk id="7" creationId="{71E1850B-81EE-4905-9A6F-BDF593EC7713}"/>
          </ac:spMkLst>
        </pc:spChg>
        <pc:spChg chg="add">
          <ac:chgData name="Raymond Camden" userId="7f77d1fe9c69badb" providerId="LiveId" clId="{4E4E1808-3CF6-45F1-9982-E59DDC9B67A7}" dt="2019-09-26T20:59:08.227" v="3088" actId="26606"/>
          <ac:spMkLst>
            <pc:docMk/>
            <pc:sldMk cId="609381131" sldId="291"/>
            <ac:spMk id="9" creationId="{FA250539-5364-4CFC-82C6-D791BC0C8802}"/>
          </ac:spMkLst>
        </pc:spChg>
        <pc:picChg chg="add mod">
          <ac:chgData name="Raymond Camden" userId="7f77d1fe9c69badb" providerId="LiveId" clId="{4E4E1808-3CF6-45F1-9982-E59DDC9B67A7}" dt="2019-09-26T20:59:37.177" v="3090" actId="27614"/>
          <ac:picMkLst>
            <pc:docMk/>
            <pc:sldMk cId="609381131" sldId="291"/>
            <ac:picMk id="2" creationId="{AF8FE4E2-802B-4BD5-8DA3-1E9629CF3ED3}"/>
          </ac:picMkLst>
        </pc:picChg>
      </pc:sldChg>
      <pc:sldChg chg="addSp add">
        <pc:chgData name="Raymond Camden" userId="7f77d1fe9c69badb" providerId="LiveId" clId="{4E4E1808-3CF6-45F1-9982-E59DDC9B67A7}" dt="2019-09-26T20:59:39" v="3091"/>
        <pc:sldMkLst>
          <pc:docMk/>
          <pc:sldMk cId="4037580947" sldId="292"/>
        </pc:sldMkLst>
        <pc:picChg chg="add">
          <ac:chgData name="Raymond Camden" userId="7f77d1fe9c69badb" providerId="LiveId" clId="{4E4E1808-3CF6-45F1-9982-E59DDC9B67A7}" dt="2019-09-26T20:59:39" v="3091"/>
          <ac:picMkLst>
            <pc:docMk/>
            <pc:sldMk cId="4037580947" sldId="292"/>
            <ac:picMk id="2" creationId="{14A2D7B5-2222-4A8C-9589-19B48C5EB83F}"/>
          </ac:picMkLst>
        </pc:picChg>
      </pc:sldChg>
      <pc:sldChg chg="addSp modSp add modNotesTx">
        <pc:chgData name="Raymond Camden" userId="7f77d1fe9c69badb" providerId="LiveId" clId="{4E4E1808-3CF6-45F1-9982-E59DDC9B67A7}" dt="2019-09-27T18:09:17.317" v="3510" actId="20577"/>
        <pc:sldMkLst>
          <pc:docMk/>
          <pc:sldMk cId="674611681" sldId="293"/>
        </pc:sldMkLst>
        <pc:picChg chg="add mod">
          <ac:chgData name="Raymond Camden" userId="7f77d1fe9c69badb" providerId="LiveId" clId="{4E4E1808-3CF6-45F1-9982-E59DDC9B67A7}" dt="2019-09-26T21:01:11.273" v="3095" actId="1076"/>
          <ac:picMkLst>
            <pc:docMk/>
            <pc:sldMk cId="674611681" sldId="293"/>
            <ac:picMk id="2" creationId="{FCA998BF-EA92-4582-B57D-F9115AF88203}"/>
          </ac:picMkLst>
        </pc:picChg>
      </pc:sldChg>
      <pc:sldChg chg="addSp delSp modSp add mod setBg">
        <pc:chgData name="Raymond Camden" userId="7f77d1fe9c69badb" providerId="LiveId" clId="{4E4E1808-3CF6-45F1-9982-E59DDC9B67A7}" dt="2019-09-26T21:04:07.043" v="3104" actId="27614"/>
        <pc:sldMkLst>
          <pc:docMk/>
          <pc:sldMk cId="1159887383" sldId="294"/>
        </pc:sldMkLst>
        <pc:picChg chg="add del">
          <ac:chgData name="Raymond Camden" userId="7f77d1fe9c69badb" providerId="LiveId" clId="{4E4E1808-3CF6-45F1-9982-E59DDC9B67A7}" dt="2019-09-26T21:02:57.921" v="3098"/>
          <ac:picMkLst>
            <pc:docMk/>
            <pc:sldMk cId="1159887383" sldId="294"/>
            <ac:picMk id="4098" creationId="{122AA0C0-E35C-477B-85DD-982EDAF22D41}"/>
          </ac:picMkLst>
        </pc:picChg>
        <pc:picChg chg="add del">
          <ac:chgData name="Raymond Camden" userId="7f77d1fe9c69badb" providerId="LiveId" clId="{4E4E1808-3CF6-45F1-9982-E59DDC9B67A7}" dt="2019-09-26T21:03:24.250" v="3100" actId="478"/>
          <ac:picMkLst>
            <pc:docMk/>
            <pc:sldMk cId="1159887383" sldId="294"/>
            <ac:picMk id="4100" creationId="{7B07FFFE-DEC0-4787-BAA6-713725B92CCC}"/>
          </ac:picMkLst>
        </pc:picChg>
        <pc:picChg chg="add mod">
          <ac:chgData name="Raymond Camden" userId="7f77d1fe9c69badb" providerId="LiveId" clId="{4E4E1808-3CF6-45F1-9982-E59DDC9B67A7}" dt="2019-09-26T21:04:07.043" v="3104" actId="27614"/>
          <ac:picMkLst>
            <pc:docMk/>
            <pc:sldMk cId="1159887383" sldId="294"/>
            <ac:picMk id="4102" creationId="{A0302CDF-32EB-451C-8A33-FB754E56EF0E}"/>
          </ac:picMkLst>
        </pc:picChg>
      </pc:sldChg>
      <pc:sldChg chg="addSp add modNotesTx">
        <pc:chgData name="Raymond Camden" userId="7f77d1fe9c69badb" providerId="LiveId" clId="{4E4E1808-3CF6-45F1-9982-E59DDC9B67A7}" dt="2019-09-27T18:10:42.805" v="3532" actId="20577"/>
        <pc:sldMkLst>
          <pc:docMk/>
          <pc:sldMk cId="2017884149" sldId="295"/>
        </pc:sldMkLst>
        <pc:picChg chg="add">
          <ac:chgData name="Raymond Camden" userId="7f77d1fe9c69badb" providerId="LiveId" clId="{4E4E1808-3CF6-45F1-9982-E59DDC9B67A7}" dt="2019-09-26T21:04:08.927" v="3105"/>
          <ac:picMkLst>
            <pc:docMk/>
            <pc:sldMk cId="2017884149" sldId="295"/>
            <ac:picMk id="2" creationId="{B3404C38-6F72-40D4-B63E-6B4D859A33D5}"/>
          </ac:picMkLst>
        </pc:picChg>
      </pc:sldChg>
      <pc:sldChg chg="addSp add modNotesTx">
        <pc:chgData name="Raymond Camden" userId="7f77d1fe9c69badb" providerId="LiveId" clId="{4E4E1808-3CF6-45F1-9982-E59DDC9B67A7}" dt="2019-09-26T21:06:37.623" v="3136" actId="20577"/>
        <pc:sldMkLst>
          <pc:docMk/>
          <pc:sldMk cId="368328323" sldId="296"/>
        </pc:sldMkLst>
        <pc:picChg chg="add">
          <ac:chgData name="Raymond Camden" userId="7f77d1fe9c69badb" providerId="LiveId" clId="{4E4E1808-3CF6-45F1-9982-E59DDC9B67A7}" dt="2019-09-26T21:04:57.137" v="3107"/>
          <ac:picMkLst>
            <pc:docMk/>
            <pc:sldMk cId="368328323" sldId="296"/>
            <ac:picMk id="2" creationId="{FC34A51B-44D2-4798-AC31-6DF8A54E8206}"/>
          </ac:picMkLst>
        </pc:picChg>
      </pc:sldChg>
      <pc:sldChg chg="addSp modSp add mod setBg modNotesTx">
        <pc:chgData name="Raymond Camden" userId="7f77d1fe9c69badb" providerId="LiveId" clId="{4E4E1808-3CF6-45F1-9982-E59DDC9B67A7}" dt="2019-09-26T21:08:42.092" v="3280" actId="27614"/>
        <pc:sldMkLst>
          <pc:docMk/>
          <pc:sldMk cId="2049480282" sldId="297"/>
        </pc:sldMkLst>
        <pc:picChg chg="add mod">
          <ac:chgData name="Raymond Camden" userId="7f77d1fe9c69badb" providerId="LiveId" clId="{4E4E1808-3CF6-45F1-9982-E59DDC9B67A7}" dt="2019-09-26T21:08:42.092" v="3280" actId="27614"/>
          <ac:picMkLst>
            <pc:docMk/>
            <pc:sldMk cId="2049480282" sldId="297"/>
            <ac:picMk id="2" creationId="{90F5C2A3-5946-4249-89D6-D47DBC520E88}"/>
          </ac:picMkLst>
        </pc:picChg>
      </pc:sldChg>
      <pc:sldChg chg="addSp add modNotesTx">
        <pc:chgData name="Raymond Camden" userId="7f77d1fe9c69badb" providerId="LiveId" clId="{4E4E1808-3CF6-45F1-9982-E59DDC9B67A7}" dt="2019-09-27T18:12:05.240" v="3586" actId="20577"/>
        <pc:sldMkLst>
          <pc:docMk/>
          <pc:sldMk cId="823497873" sldId="298"/>
        </pc:sldMkLst>
        <pc:picChg chg="add">
          <ac:chgData name="Raymond Camden" userId="7f77d1fe9c69badb" providerId="LiveId" clId="{4E4E1808-3CF6-45F1-9982-E59DDC9B67A7}" dt="2019-09-26T21:08:42.274" v="3281"/>
          <ac:picMkLst>
            <pc:docMk/>
            <pc:sldMk cId="823497873" sldId="298"/>
            <ac:picMk id="2" creationId="{7542C2B8-A006-460E-A12F-3BA93A1355D6}"/>
          </ac:picMkLst>
        </pc:picChg>
      </pc:sldChg>
      <pc:sldChg chg="addSp add">
        <pc:chgData name="Raymond Camden" userId="7f77d1fe9c69badb" providerId="LiveId" clId="{4E4E1808-3CF6-45F1-9982-E59DDC9B67A7}" dt="2019-09-26T21:12:25.979" v="3283"/>
        <pc:sldMkLst>
          <pc:docMk/>
          <pc:sldMk cId="3651829786" sldId="299"/>
        </pc:sldMkLst>
        <pc:picChg chg="add">
          <ac:chgData name="Raymond Camden" userId="7f77d1fe9c69badb" providerId="LiveId" clId="{4E4E1808-3CF6-45F1-9982-E59DDC9B67A7}" dt="2019-09-26T21:12:25.979" v="3283"/>
          <ac:picMkLst>
            <pc:docMk/>
            <pc:sldMk cId="3651829786" sldId="299"/>
            <ac:picMk id="2" creationId="{660B695A-BF36-4240-A90E-AC4E62FD6EA1}"/>
          </ac:picMkLst>
        </pc:picChg>
      </pc:sldChg>
      <pc:sldChg chg="addSp modSp add mod setBg modNotesTx">
        <pc:chgData name="Raymond Camden" userId="7f77d1fe9c69badb" providerId="LiveId" clId="{4E4E1808-3CF6-45F1-9982-E59DDC9B67A7}" dt="2019-09-26T21:14:25.768" v="3331" actId="20577"/>
        <pc:sldMkLst>
          <pc:docMk/>
          <pc:sldMk cId="4289095815" sldId="300"/>
        </pc:sldMkLst>
        <pc:picChg chg="add mod">
          <ac:chgData name="Raymond Camden" userId="7f77d1fe9c69badb" providerId="LiveId" clId="{4E4E1808-3CF6-45F1-9982-E59DDC9B67A7}" dt="2019-09-26T21:13:14.322" v="3287" actId="26606"/>
          <ac:picMkLst>
            <pc:docMk/>
            <pc:sldMk cId="4289095815" sldId="300"/>
            <ac:picMk id="2" creationId="{ACDB726D-83B8-4CB2-890A-B2FF9F5E48AF}"/>
          </ac:picMkLst>
        </pc:picChg>
      </pc:sldChg>
      <pc:sldChg chg="addSp modSp add">
        <pc:chgData name="Raymond Camden" userId="7f77d1fe9c69badb" providerId="LiveId" clId="{4E4E1808-3CF6-45F1-9982-E59DDC9B67A7}" dt="2019-09-26T21:15:19.455" v="3335" actId="1076"/>
        <pc:sldMkLst>
          <pc:docMk/>
          <pc:sldMk cId="3263315156" sldId="301"/>
        </pc:sldMkLst>
        <pc:picChg chg="add mod">
          <ac:chgData name="Raymond Camden" userId="7f77d1fe9c69badb" providerId="LiveId" clId="{4E4E1808-3CF6-45F1-9982-E59DDC9B67A7}" dt="2019-09-26T21:15:19.455" v="3335" actId="1076"/>
          <ac:picMkLst>
            <pc:docMk/>
            <pc:sldMk cId="3263315156" sldId="301"/>
            <ac:picMk id="2" creationId="{D9600AB4-DA26-42A0-9C80-78596D9D4C93}"/>
          </ac:picMkLst>
        </pc:picChg>
      </pc:sldChg>
      <pc:sldChg chg="addSp modSp add modAnim">
        <pc:chgData name="Raymond Camden" userId="7f77d1fe9c69badb" providerId="LiveId" clId="{4E4E1808-3CF6-45F1-9982-E59DDC9B67A7}" dt="2019-09-26T21:16:18.324" v="3347"/>
        <pc:sldMkLst>
          <pc:docMk/>
          <pc:sldMk cId="2625676443" sldId="302"/>
        </pc:sldMkLst>
        <pc:picChg chg="add mod">
          <ac:chgData name="Raymond Camden" userId="7f77d1fe9c69badb" providerId="LiveId" clId="{4E4E1808-3CF6-45F1-9982-E59DDC9B67A7}" dt="2019-09-26T21:15:55.616" v="3340" actId="1076"/>
          <ac:picMkLst>
            <pc:docMk/>
            <pc:sldMk cId="2625676443" sldId="302"/>
            <ac:picMk id="2" creationId="{2213F3D7-EE61-4099-AEE2-5BDBB2E8EEE4}"/>
          </ac:picMkLst>
        </pc:picChg>
        <pc:picChg chg="add mod">
          <ac:chgData name="Raymond Camden" userId="7f77d1fe9c69badb" providerId="LiveId" clId="{4E4E1808-3CF6-45F1-9982-E59DDC9B67A7}" dt="2019-09-26T21:16:01.360" v="3344" actId="1076"/>
          <ac:picMkLst>
            <pc:docMk/>
            <pc:sldMk cId="2625676443" sldId="302"/>
            <ac:picMk id="3" creationId="{CBD936E7-2A2D-43BA-8F00-C43A4B2788B4}"/>
          </ac:picMkLst>
        </pc:picChg>
      </pc:sldChg>
      <pc:sldChg chg="addSp modSp add modNotesTx">
        <pc:chgData name="Raymond Camden" userId="7f77d1fe9c69badb" providerId="LiveId" clId="{4E4E1808-3CF6-45F1-9982-E59DDC9B67A7}" dt="2019-09-27T18:15:28.733" v="3607" actId="1076"/>
        <pc:sldMkLst>
          <pc:docMk/>
          <pc:sldMk cId="2576211790" sldId="303"/>
        </pc:sldMkLst>
        <pc:spChg chg="add mod">
          <ac:chgData name="Raymond Camden" userId="7f77d1fe9c69badb" providerId="LiveId" clId="{4E4E1808-3CF6-45F1-9982-E59DDC9B67A7}" dt="2019-09-27T18:15:28.733" v="3607" actId="1076"/>
          <ac:spMkLst>
            <pc:docMk/>
            <pc:sldMk cId="2576211790" sldId="303"/>
            <ac:spMk id="2" creationId="{033A6B4A-7277-483F-BA91-ECA7DA33FDB8}"/>
          </ac:spMkLst>
        </pc:spChg>
      </pc:sldChg>
      <pc:sldChg chg="addSp modSp add">
        <pc:chgData name="Raymond Camden" userId="7f77d1fe9c69badb" providerId="LiveId" clId="{4E4E1808-3CF6-45F1-9982-E59DDC9B67A7}" dt="2019-09-27T18:15:38.285" v="3609" actId="1076"/>
        <pc:sldMkLst>
          <pc:docMk/>
          <pc:sldMk cId="3095011557" sldId="304"/>
        </pc:sldMkLst>
        <pc:spChg chg="add mod">
          <ac:chgData name="Raymond Camden" userId="7f77d1fe9c69badb" providerId="LiveId" clId="{4E4E1808-3CF6-45F1-9982-E59DDC9B67A7}" dt="2019-09-27T18:15:38.285" v="3609" actId="1076"/>
          <ac:spMkLst>
            <pc:docMk/>
            <pc:sldMk cId="3095011557" sldId="304"/>
            <ac:spMk id="2" creationId="{05E2E70F-14C8-4D73-AF90-AF42302C7074}"/>
          </ac:spMkLst>
        </pc:spChg>
      </pc:sldChg>
      <pc:sldChg chg="addSp add">
        <pc:chgData name="Raymond Camden" userId="7f77d1fe9c69badb" providerId="LiveId" clId="{4E4E1808-3CF6-45F1-9982-E59DDC9B67A7}" dt="2019-09-26T21:21:00.718" v="3377"/>
        <pc:sldMkLst>
          <pc:docMk/>
          <pc:sldMk cId="699558476" sldId="305"/>
        </pc:sldMkLst>
        <pc:picChg chg="add">
          <ac:chgData name="Raymond Camden" userId="7f77d1fe9c69badb" providerId="LiveId" clId="{4E4E1808-3CF6-45F1-9982-E59DDC9B67A7}" dt="2019-09-26T21:21:00.718" v="3377"/>
          <ac:picMkLst>
            <pc:docMk/>
            <pc:sldMk cId="699558476" sldId="305"/>
            <ac:picMk id="2" creationId="{D5AC22A9-2192-4B95-902D-D4409D314241}"/>
          </ac:picMkLst>
        </pc:picChg>
      </pc:sldChg>
      <pc:sldChg chg="addSp modSp add">
        <pc:chgData name="Raymond Camden" userId="7f77d1fe9c69badb" providerId="LiveId" clId="{4E4E1808-3CF6-45F1-9982-E59DDC9B67A7}" dt="2019-09-26T21:23:12.862" v="3386" actId="1076"/>
        <pc:sldMkLst>
          <pc:docMk/>
          <pc:sldMk cId="27048849" sldId="306"/>
        </pc:sldMkLst>
        <pc:spChg chg="add mod">
          <ac:chgData name="Raymond Camden" userId="7f77d1fe9c69badb" providerId="LiveId" clId="{4E4E1808-3CF6-45F1-9982-E59DDC9B67A7}" dt="2019-09-26T21:23:12.862" v="3386" actId="1076"/>
          <ac:spMkLst>
            <pc:docMk/>
            <pc:sldMk cId="27048849" sldId="306"/>
            <ac:spMk id="3" creationId="{4C232EDD-21F0-4698-A0E6-8E8E233D772D}"/>
          </ac:spMkLst>
        </pc:spChg>
        <pc:picChg chg="add mod">
          <ac:chgData name="Raymond Camden" userId="7f77d1fe9c69badb" providerId="LiveId" clId="{4E4E1808-3CF6-45F1-9982-E59DDC9B67A7}" dt="2019-09-26T21:22:26.743" v="3380" actId="1076"/>
          <ac:picMkLst>
            <pc:docMk/>
            <pc:sldMk cId="27048849" sldId="306"/>
            <ac:picMk id="2" creationId="{C70C45A9-C937-4A83-B232-95FFF19790D7}"/>
          </ac:picMkLst>
        </pc:picChg>
      </pc:sldChg>
      <pc:sldChg chg="addSp add">
        <pc:chgData name="Raymond Camden" userId="7f77d1fe9c69badb" providerId="LiveId" clId="{4E4E1808-3CF6-45F1-9982-E59DDC9B67A7}" dt="2019-09-27T18:22:04.725" v="3611"/>
        <pc:sldMkLst>
          <pc:docMk/>
          <pc:sldMk cId="296573781" sldId="307"/>
        </pc:sldMkLst>
        <pc:picChg chg="add">
          <ac:chgData name="Raymond Camden" userId="7f77d1fe9c69badb" providerId="LiveId" clId="{4E4E1808-3CF6-45F1-9982-E59DDC9B67A7}" dt="2019-09-27T18:22:04.725" v="3611"/>
          <ac:picMkLst>
            <pc:docMk/>
            <pc:sldMk cId="296573781" sldId="307"/>
            <ac:picMk id="1026" creationId="{01B29E94-761C-4008-BB68-BC901ADD95DE}"/>
          </ac:picMkLst>
        </pc:picChg>
      </pc:sldChg>
      <pc:sldChg chg="addSp add modNotesTx">
        <pc:chgData name="Raymond Camden" userId="7f77d1fe9c69badb" providerId="LiveId" clId="{4E4E1808-3CF6-45F1-9982-E59DDC9B67A7}" dt="2019-09-27T18:26:38.204" v="3739" actId="20577"/>
        <pc:sldMkLst>
          <pc:docMk/>
          <pc:sldMk cId="810156604" sldId="308"/>
        </pc:sldMkLst>
        <pc:picChg chg="add">
          <ac:chgData name="Raymond Camden" userId="7f77d1fe9c69badb" providerId="LiveId" clId="{4E4E1808-3CF6-45F1-9982-E59DDC9B67A7}" dt="2019-09-27T18:23:16.758" v="3613"/>
          <ac:picMkLst>
            <pc:docMk/>
            <pc:sldMk cId="810156604" sldId="308"/>
            <ac:picMk id="2" creationId="{A75BAEE9-CEA9-45BF-BDA3-3DB30F6A1D99}"/>
          </ac:picMkLst>
        </pc:picChg>
      </pc:sldChg>
      <pc:sldChg chg="addSp modSp add mod setBg modNotesTx">
        <pc:chgData name="Raymond Camden" userId="7f77d1fe9c69badb" providerId="LiveId" clId="{4E4E1808-3CF6-45F1-9982-E59DDC9B67A7}" dt="2019-09-27T18:26:07.708" v="3674" actId="26606"/>
        <pc:sldMkLst>
          <pc:docMk/>
          <pc:sldMk cId="3460609944" sldId="309"/>
        </pc:sldMkLst>
        <pc:spChg chg="add">
          <ac:chgData name="Raymond Camden" userId="7f77d1fe9c69badb" providerId="LiveId" clId="{4E4E1808-3CF6-45F1-9982-E59DDC9B67A7}" dt="2019-09-27T18:26:07.708" v="3674" actId="26606"/>
          <ac:spMkLst>
            <pc:docMk/>
            <pc:sldMk cId="3460609944" sldId="309"/>
            <ac:spMk id="7" creationId="{9A926BDB-98EF-43B0-A66B-1A6EF8FB2835}"/>
          </ac:spMkLst>
        </pc:spChg>
        <pc:picChg chg="add mod">
          <ac:chgData name="Raymond Camden" userId="7f77d1fe9c69badb" providerId="LiveId" clId="{4E4E1808-3CF6-45F1-9982-E59DDC9B67A7}" dt="2019-09-27T18:26:07.708" v="3674" actId="26606"/>
          <ac:picMkLst>
            <pc:docMk/>
            <pc:sldMk cId="3460609944" sldId="309"/>
            <ac:picMk id="2" creationId="{2CD344D8-29CB-4ECE-B7FB-879AD180C45D}"/>
          </ac:picMkLst>
        </pc:picChg>
        <pc:picChg chg="add">
          <ac:chgData name="Raymond Camden" userId="7f77d1fe9c69badb" providerId="LiveId" clId="{4E4E1808-3CF6-45F1-9982-E59DDC9B67A7}" dt="2019-09-27T18:26:07.708" v="3674" actId="26606"/>
          <ac:picMkLst>
            <pc:docMk/>
            <pc:sldMk cId="3460609944" sldId="309"/>
            <ac:picMk id="9" creationId="{A722A754-56A5-43DA-ADE3-C2704FABA2DC}"/>
          </ac:picMkLst>
        </pc:picChg>
      </pc:sldChg>
      <pc:sldChg chg="addSp modSp add mod setBg">
        <pc:chgData name="Raymond Camden" userId="7f77d1fe9c69badb" providerId="LiveId" clId="{4E4E1808-3CF6-45F1-9982-E59DDC9B67A7}" dt="2019-09-27T18:32:32.436" v="3742" actId="26606"/>
        <pc:sldMkLst>
          <pc:docMk/>
          <pc:sldMk cId="1084190845" sldId="310"/>
        </pc:sldMkLst>
        <pc:spChg chg="add">
          <ac:chgData name="Raymond Camden" userId="7f77d1fe9c69badb" providerId="LiveId" clId="{4E4E1808-3CF6-45F1-9982-E59DDC9B67A7}" dt="2019-09-27T18:32:32.436" v="3742" actId="26606"/>
          <ac:spMkLst>
            <pc:docMk/>
            <pc:sldMk cId="1084190845" sldId="310"/>
            <ac:spMk id="71" creationId="{9A926BDB-98EF-43B0-A66B-1A6EF8FB2835}"/>
          </ac:spMkLst>
        </pc:spChg>
        <pc:picChg chg="add">
          <ac:chgData name="Raymond Camden" userId="7f77d1fe9c69badb" providerId="LiveId" clId="{4E4E1808-3CF6-45F1-9982-E59DDC9B67A7}" dt="2019-09-27T18:32:32.436" v="3742" actId="26606"/>
          <ac:picMkLst>
            <pc:docMk/>
            <pc:sldMk cId="1084190845" sldId="310"/>
            <ac:picMk id="73" creationId="{A722A754-56A5-43DA-ADE3-C2704FABA2DC}"/>
          </ac:picMkLst>
        </pc:picChg>
        <pc:picChg chg="add mod">
          <ac:chgData name="Raymond Camden" userId="7f77d1fe9c69badb" providerId="LiveId" clId="{4E4E1808-3CF6-45F1-9982-E59DDC9B67A7}" dt="2019-09-27T18:32:32.436" v="3742" actId="26606"/>
          <ac:picMkLst>
            <pc:docMk/>
            <pc:sldMk cId="1084190845" sldId="310"/>
            <ac:picMk id="2050" creationId="{F0FAE9F8-B068-4765-B885-64A31F81CA98}"/>
          </ac:picMkLst>
        </pc:picChg>
      </pc:sldChg>
      <pc:sldChg chg="addSp add">
        <pc:chgData name="Raymond Camden" userId="7f77d1fe9c69badb" providerId="LiveId" clId="{4E4E1808-3CF6-45F1-9982-E59DDC9B67A7}" dt="2019-09-27T18:33:00.690" v="3744"/>
        <pc:sldMkLst>
          <pc:docMk/>
          <pc:sldMk cId="4078540113" sldId="311"/>
        </pc:sldMkLst>
        <pc:picChg chg="add">
          <ac:chgData name="Raymond Camden" userId="7f77d1fe9c69badb" providerId="LiveId" clId="{4E4E1808-3CF6-45F1-9982-E59DDC9B67A7}" dt="2019-09-27T18:33:00.690" v="3744"/>
          <ac:picMkLst>
            <pc:docMk/>
            <pc:sldMk cId="4078540113" sldId="311"/>
            <ac:picMk id="2" creationId="{9260B438-331F-49AC-AA47-24651FD41515}"/>
          </ac:picMkLst>
        </pc:picChg>
      </pc:sldChg>
      <pc:sldChg chg="addSp modSp add mod setBg">
        <pc:chgData name="Raymond Camden" userId="7f77d1fe9c69badb" providerId="LiveId" clId="{4E4E1808-3CF6-45F1-9982-E59DDC9B67A7}" dt="2019-09-27T18:35:04.332" v="3749" actId="26606"/>
        <pc:sldMkLst>
          <pc:docMk/>
          <pc:sldMk cId="2560146807" sldId="312"/>
        </pc:sldMkLst>
        <pc:spChg chg="add">
          <ac:chgData name="Raymond Camden" userId="7f77d1fe9c69badb" providerId="LiveId" clId="{4E4E1808-3CF6-45F1-9982-E59DDC9B67A7}" dt="2019-09-27T18:35:04.332" v="3749" actId="26606"/>
          <ac:spMkLst>
            <pc:docMk/>
            <pc:sldMk cId="2560146807" sldId="312"/>
            <ac:spMk id="7" creationId="{9A926BDB-98EF-43B0-A66B-1A6EF8FB2835}"/>
          </ac:spMkLst>
        </pc:spChg>
        <pc:spChg chg="add">
          <ac:chgData name="Raymond Camden" userId="7f77d1fe9c69badb" providerId="LiveId" clId="{4E4E1808-3CF6-45F1-9982-E59DDC9B67A7}" dt="2019-09-27T18:35:04.332" v="3749" actId="26606"/>
          <ac:spMkLst>
            <pc:docMk/>
            <pc:sldMk cId="2560146807" sldId="312"/>
            <ac:spMk id="11" creationId="{90FADDEF-2C10-4B0B-868E-6A655B671DAC}"/>
          </ac:spMkLst>
        </pc:spChg>
        <pc:picChg chg="add mod">
          <ac:chgData name="Raymond Camden" userId="7f77d1fe9c69badb" providerId="LiveId" clId="{4E4E1808-3CF6-45F1-9982-E59DDC9B67A7}" dt="2019-09-27T18:35:04.332" v="3749" actId="26606"/>
          <ac:picMkLst>
            <pc:docMk/>
            <pc:sldMk cId="2560146807" sldId="312"/>
            <ac:picMk id="2" creationId="{F6E8290D-1F79-4312-A47F-C2EFEF3C1A96}"/>
          </ac:picMkLst>
        </pc:picChg>
        <pc:picChg chg="add">
          <ac:chgData name="Raymond Camden" userId="7f77d1fe9c69badb" providerId="LiveId" clId="{4E4E1808-3CF6-45F1-9982-E59DDC9B67A7}" dt="2019-09-27T18:35:04.332" v="3749" actId="26606"/>
          <ac:picMkLst>
            <pc:docMk/>
            <pc:sldMk cId="2560146807" sldId="312"/>
            <ac:picMk id="9" creationId="{A722A754-56A5-43DA-ADE3-C2704FABA2DC}"/>
          </ac:picMkLst>
        </pc:picChg>
      </pc:sldChg>
      <pc:sldChg chg="add del">
        <pc:chgData name="Raymond Camden" userId="7f77d1fe9c69badb" providerId="LiveId" clId="{4E4E1808-3CF6-45F1-9982-E59DDC9B67A7}" dt="2019-09-27T18:34:23.105" v="3746" actId="2696"/>
        <pc:sldMkLst>
          <pc:docMk/>
          <pc:sldMk cId="3818506359" sldId="312"/>
        </pc:sldMkLst>
      </pc:sldChg>
      <pc:sldChg chg="addSp delSp modSp add mod setBg">
        <pc:chgData name="Raymond Camden" userId="7f77d1fe9c69badb" providerId="LiveId" clId="{4E4E1808-3CF6-45F1-9982-E59DDC9B67A7}" dt="2019-09-27T19:11:23.469" v="3754" actId="26606"/>
        <pc:sldMkLst>
          <pc:docMk/>
          <pc:sldMk cId="545354042" sldId="313"/>
        </pc:sldMkLst>
        <pc:picChg chg="add del">
          <ac:chgData name="Raymond Camden" userId="7f77d1fe9c69badb" providerId="LiveId" clId="{4E4E1808-3CF6-45F1-9982-E59DDC9B67A7}" dt="2019-09-27T19:09:10.236" v="3752"/>
          <ac:picMkLst>
            <pc:docMk/>
            <pc:sldMk cId="545354042" sldId="313"/>
            <ac:picMk id="3074" creationId="{249FD17A-F1A9-4633-8B93-02B67B21690B}"/>
          </ac:picMkLst>
        </pc:picChg>
        <pc:picChg chg="add mod">
          <ac:chgData name="Raymond Camden" userId="7f77d1fe9c69badb" providerId="LiveId" clId="{4E4E1808-3CF6-45F1-9982-E59DDC9B67A7}" dt="2019-09-27T19:11:23.469" v="3754" actId="26606"/>
          <ac:picMkLst>
            <pc:docMk/>
            <pc:sldMk cId="545354042" sldId="313"/>
            <ac:picMk id="3076" creationId="{342EF4F1-BCAF-427E-BA8D-65E3CAD729EF}"/>
          </ac:picMkLst>
        </pc:picChg>
      </pc:sldChg>
      <pc:sldChg chg="addSp delSp modSp add mod setBg">
        <pc:chgData name="Raymond Camden" userId="7f77d1fe9c69badb" providerId="LiveId" clId="{4E4E1808-3CF6-45F1-9982-E59DDC9B67A7}" dt="2019-09-27T19:14:28.382" v="3766" actId="26606"/>
        <pc:sldMkLst>
          <pc:docMk/>
          <pc:sldMk cId="1325009760" sldId="314"/>
        </pc:sldMkLst>
        <pc:spChg chg="add del">
          <ac:chgData name="Raymond Camden" userId="7f77d1fe9c69badb" providerId="LiveId" clId="{4E4E1808-3CF6-45F1-9982-E59DDC9B67A7}" dt="2019-09-27T19:14:28.382" v="3766" actId="26606"/>
          <ac:spMkLst>
            <pc:docMk/>
            <pc:sldMk cId="1325009760" sldId="314"/>
            <ac:spMk id="7" creationId="{71E1850B-81EE-4905-9A6F-BDF593EC7713}"/>
          </ac:spMkLst>
        </pc:spChg>
        <pc:spChg chg="add del">
          <ac:chgData name="Raymond Camden" userId="7f77d1fe9c69badb" providerId="LiveId" clId="{4E4E1808-3CF6-45F1-9982-E59DDC9B67A7}" dt="2019-09-27T19:14:28.382" v="3766" actId="26606"/>
          <ac:spMkLst>
            <pc:docMk/>
            <pc:sldMk cId="1325009760" sldId="314"/>
            <ac:spMk id="9" creationId="{FA250539-5364-4CFC-82C6-D791BC0C8802}"/>
          </ac:spMkLst>
        </pc:spChg>
        <pc:spChg chg="add">
          <ac:chgData name="Raymond Camden" userId="7f77d1fe9c69badb" providerId="LiveId" clId="{4E4E1808-3CF6-45F1-9982-E59DDC9B67A7}" dt="2019-09-27T19:14:28.382" v="3766" actId="26606"/>
          <ac:spMkLst>
            <pc:docMk/>
            <pc:sldMk cId="1325009760" sldId="314"/>
            <ac:spMk id="14" creationId="{71E1850B-81EE-4905-9A6F-BDF593EC7713}"/>
          </ac:spMkLst>
        </pc:spChg>
        <pc:spChg chg="add">
          <ac:chgData name="Raymond Camden" userId="7f77d1fe9c69badb" providerId="LiveId" clId="{4E4E1808-3CF6-45F1-9982-E59DDC9B67A7}" dt="2019-09-27T19:14:28.382" v="3766" actId="26606"/>
          <ac:spMkLst>
            <pc:docMk/>
            <pc:sldMk cId="1325009760" sldId="314"/>
            <ac:spMk id="16" creationId="{FA250539-5364-4CFC-82C6-D791BC0C8802}"/>
          </ac:spMkLst>
        </pc:spChg>
        <pc:picChg chg="add del mod">
          <ac:chgData name="Raymond Camden" userId="7f77d1fe9c69badb" providerId="LiveId" clId="{4E4E1808-3CF6-45F1-9982-E59DDC9B67A7}" dt="2019-09-27T19:14:25.543" v="3764" actId="478"/>
          <ac:picMkLst>
            <pc:docMk/>
            <pc:sldMk cId="1325009760" sldId="314"/>
            <ac:picMk id="2" creationId="{2849C566-3CF5-4337-A122-0268206D92FD}"/>
          </ac:picMkLst>
        </pc:picChg>
        <pc:picChg chg="add mod">
          <ac:chgData name="Raymond Camden" userId="7f77d1fe9c69badb" providerId="LiveId" clId="{4E4E1808-3CF6-45F1-9982-E59DDC9B67A7}" dt="2019-09-27T19:14:28.382" v="3766" actId="26606"/>
          <ac:picMkLst>
            <pc:docMk/>
            <pc:sldMk cId="1325009760" sldId="314"/>
            <ac:picMk id="3" creationId="{BE0094BF-E72C-435B-8E93-9ADC386D1990}"/>
          </ac:picMkLst>
        </pc:picChg>
      </pc:sldChg>
      <pc:sldChg chg="addSp modSp add">
        <pc:chgData name="Raymond Camden" userId="7f77d1fe9c69badb" providerId="LiveId" clId="{4E4E1808-3CF6-45F1-9982-E59DDC9B67A7}" dt="2019-09-27T19:13:41.464" v="3763" actId="1076"/>
        <pc:sldMkLst>
          <pc:docMk/>
          <pc:sldMk cId="621607002" sldId="315"/>
        </pc:sldMkLst>
        <pc:picChg chg="add mod">
          <ac:chgData name="Raymond Camden" userId="7f77d1fe9c69badb" providerId="LiveId" clId="{4E4E1808-3CF6-45F1-9982-E59DDC9B67A7}" dt="2019-09-27T19:13:41.464" v="3763" actId="1076"/>
          <ac:picMkLst>
            <pc:docMk/>
            <pc:sldMk cId="621607002" sldId="315"/>
            <ac:picMk id="2" creationId="{C721A897-986B-4888-915A-FC89A49C474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9BCB4F-2A05-41A9-AF3C-46DCE13163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7BBF67-531F-428E-9C3D-1CDADA32DF44}">
      <dgm:prSet/>
      <dgm:spPr/>
      <dgm:t>
        <a:bodyPr/>
        <a:lstStyle/>
        <a:p>
          <a:r>
            <a:rPr lang="en-US"/>
            <a:t>Developer Evangelist for HERE</a:t>
          </a:r>
        </a:p>
      </dgm:t>
    </dgm:pt>
    <dgm:pt modelId="{35625529-362A-4FA4-9F3B-740A187F1566}" type="parTrans" cxnId="{133F096A-F8C4-4F9E-BBF3-2A7FE1820CED}">
      <dgm:prSet/>
      <dgm:spPr/>
      <dgm:t>
        <a:bodyPr/>
        <a:lstStyle/>
        <a:p>
          <a:endParaRPr lang="en-US"/>
        </a:p>
      </dgm:t>
    </dgm:pt>
    <dgm:pt modelId="{F63A1676-4653-4E07-B4D1-D9CC31472916}" type="sibTrans" cxnId="{133F096A-F8C4-4F9E-BBF3-2A7FE1820CED}">
      <dgm:prSet/>
      <dgm:spPr/>
      <dgm:t>
        <a:bodyPr/>
        <a:lstStyle/>
        <a:p>
          <a:endParaRPr lang="en-US"/>
        </a:p>
      </dgm:t>
    </dgm:pt>
    <dgm:pt modelId="{A43F9F71-482B-4AC2-822C-E4D3F02523CB}">
      <dgm:prSet/>
      <dgm:spPr/>
      <dgm:t>
        <a:bodyPr/>
        <a:lstStyle/>
        <a:p>
          <a:r>
            <a:rPr lang="en-US"/>
            <a:t>Working on Enterprise Map Demos of Cats</a:t>
          </a:r>
        </a:p>
      </dgm:t>
    </dgm:pt>
    <dgm:pt modelId="{A8E13BF8-8A5A-45DE-ACDC-2397AA4F8111}" type="parTrans" cxnId="{CA327C85-4508-46BF-84A9-0C889EA5B3B8}">
      <dgm:prSet/>
      <dgm:spPr/>
      <dgm:t>
        <a:bodyPr/>
        <a:lstStyle/>
        <a:p>
          <a:endParaRPr lang="en-US"/>
        </a:p>
      </dgm:t>
    </dgm:pt>
    <dgm:pt modelId="{ACE8A838-4820-48B0-8ED4-66B8BDEC209F}" type="sibTrans" cxnId="{CA327C85-4508-46BF-84A9-0C889EA5B3B8}">
      <dgm:prSet/>
      <dgm:spPr/>
      <dgm:t>
        <a:bodyPr/>
        <a:lstStyle/>
        <a:p>
          <a:endParaRPr lang="en-US"/>
        </a:p>
      </dgm:t>
    </dgm:pt>
    <dgm:pt modelId="{8026D7B9-7F41-44E2-B8C7-E7B7DC6533D3}">
      <dgm:prSet/>
      <dgm:spPr/>
      <dgm:t>
        <a:bodyPr/>
        <a:lstStyle/>
        <a:p>
          <a:r>
            <a:rPr lang="en-US"/>
            <a:t>Second best “Just Dance 2019” player (in my house)</a:t>
          </a:r>
        </a:p>
      </dgm:t>
    </dgm:pt>
    <dgm:pt modelId="{C610BCB2-9056-4B9D-AE53-75A378666DE8}" type="parTrans" cxnId="{E38109C4-6624-496C-B4D1-0A6D45BD62CB}">
      <dgm:prSet/>
      <dgm:spPr/>
      <dgm:t>
        <a:bodyPr/>
        <a:lstStyle/>
        <a:p>
          <a:endParaRPr lang="en-US"/>
        </a:p>
      </dgm:t>
    </dgm:pt>
    <dgm:pt modelId="{ABC0AE0B-3733-4D76-97BC-9E049F62F458}" type="sibTrans" cxnId="{E38109C4-6624-496C-B4D1-0A6D45BD62CB}">
      <dgm:prSet/>
      <dgm:spPr/>
      <dgm:t>
        <a:bodyPr/>
        <a:lstStyle/>
        <a:p>
          <a:endParaRPr lang="en-US"/>
        </a:p>
      </dgm:t>
    </dgm:pt>
    <dgm:pt modelId="{D158F5D2-8F0C-401D-BACA-9E314B22B3CD}">
      <dgm:prSet/>
      <dgm:spPr/>
      <dgm:t>
        <a:bodyPr/>
        <a:lstStyle/>
        <a:p>
          <a:r>
            <a:rPr lang="en-US" dirty="0"/>
            <a:t>Blogging at raymondcamden.com</a:t>
          </a:r>
        </a:p>
      </dgm:t>
    </dgm:pt>
    <dgm:pt modelId="{E7562803-BC17-4207-9B81-856B99779304}" type="parTrans" cxnId="{8E9A3BAC-4523-47F9-B357-1231BBBA1C93}">
      <dgm:prSet/>
      <dgm:spPr/>
      <dgm:t>
        <a:bodyPr/>
        <a:lstStyle/>
        <a:p>
          <a:endParaRPr lang="en-US"/>
        </a:p>
      </dgm:t>
    </dgm:pt>
    <dgm:pt modelId="{23209195-60E6-45B2-83CA-E962C731B2BE}" type="sibTrans" cxnId="{8E9A3BAC-4523-47F9-B357-1231BBBA1C93}">
      <dgm:prSet/>
      <dgm:spPr/>
      <dgm:t>
        <a:bodyPr/>
        <a:lstStyle/>
        <a:p>
          <a:endParaRPr lang="en-US"/>
        </a:p>
      </dgm:t>
    </dgm:pt>
    <dgm:pt modelId="{F8B303C3-F4A7-4A54-A5C8-48DE01E876A9}">
      <dgm:prSet/>
      <dgm:spPr/>
      <dgm:t>
        <a:bodyPr/>
        <a:lstStyle/>
        <a:p>
          <a:r>
            <a:rPr lang="en-US"/>
            <a:t>Tweeting at @raymondcamden</a:t>
          </a:r>
        </a:p>
      </dgm:t>
    </dgm:pt>
    <dgm:pt modelId="{E6CB8008-6568-4509-A09C-2A0F6BBB96E9}" type="parTrans" cxnId="{237A213D-7909-4E89-B5ED-55AE931916EF}">
      <dgm:prSet/>
      <dgm:spPr/>
      <dgm:t>
        <a:bodyPr/>
        <a:lstStyle/>
        <a:p>
          <a:endParaRPr lang="en-US"/>
        </a:p>
      </dgm:t>
    </dgm:pt>
    <dgm:pt modelId="{0D65E359-718C-48E5-A528-64F93BB8D422}" type="sibTrans" cxnId="{237A213D-7909-4E89-B5ED-55AE931916EF}">
      <dgm:prSet/>
      <dgm:spPr/>
      <dgm:t>
        <a:bodyPr/>
        <a:lstStyle/>
        <a:p>
          <a:endParaRPr lang="en-US"/>
        </a:p>
      </dgm:t>
    </dgm:pt>
    <dgm:pt modelId="{252328E5-204D-420F-B220-981B53316C2B}" type="pres">
      <dgm:prSet presAssocID="{999BCB4F-2A05-41A9-AF3C-46DCE1316300}" presName="root" presStyleCnt="0">
        <dgm:presLayoutVars>
          <dgm:dir/>
          <dgm:resizeHandles val="exact"/>
        </dgm:presLayoutVars>
      </dgm:prSet>
      <dgm:spPr/>
    </dgm:pt>
    <dgm:pt modelId="{19F05997-32A3-48F8-A452-592B0B162F48}" type="pres">
      <dgm:prSet presAssocID="{707BBF67-531F-428E-9C3D-1CDADA32DF44}" presName="compNode" presStyleCnt="0"/>
      <dgm:spPr/>
    </dgm:pt>
    <dgm:pt modelId="{9EA71246-510F-43A2-ACFD-7A3B9D6A1BC5}" type="pres">
      <dgm:prSet presAssocID="{707BBF67-531F-428E-9C3D-1CDADA32DF44}" presName="bgRect" presStyleLbl="bgShp" presStyleIdx="0" presStyleCnt="5"/>
      <dgm:spPr/>
    </dgm:pt>
    <dgm:pt modelId="{B4DCC5B4-419B-475E-A0FE-80A827E82BD0}" type="pres">
      <dgm:prSet presAssocID="{707BBF67-531F-428E-9C3D-1CDADA32DF4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6A9CD05-219D-401E-84F9-CBE621735AEA}" type="pres">
      <dgm:prSet presAssocID="{707BBF67-531F-428E-9C3D-1CDADA32DF44}" presName="spaceRect" presStyleCnt="0"/>
      <dgm:spPr/>
    </dgm:pt>
    <dgm:pt modelId="{69FEBE23-A072-4E65-A610-4FB315041CF9}" type="pres">
      <dgm:prSet presAssocID="{707BBF67-531F-428E-9C3D-1CDADA32DF44}" presName="parTx" presStyleLbl="revTx" presStyleIdx="0" presStyleCnt="5">
        <dgm:presLayoutVars>
          <dgm:chMax val="0"/>
          <dgm:chPref val="0"/>
        </dgm:presLayoutVars>
      </dgm:prSet>
      <dgm:spPr/>
    </dgm:pt>
    <dgm:pt modelId="{11BECFC1-028D-48D4-8DE0-1EA962897E19}" type="pres">
      <dgm:prSet presAssocID="{F63A1676-4653-4E07-B4D1-D9CC31472916}" presName="sibTrans" presStyleCnt="0"/>
      <dgm:spPr/>
    </dgm:pt>
    <dgm:pt modelId="{495DD0AE-A58B-4EBE-93F3-FDD979792D00}" type="pres">
      <dgm:prSet presAssocID="{A43F9F71-482B-4AC2-822C-E4D3F02523CB}" presName="compNode" presStyleCnt="0"/>
      <dgm:spPr/>
    </dgm:pt>
    <dgm:pt modelId="{79923FD0-EEFA-4720-8027-D5A4A3EEA483}" type="pres">
      <dgm:prSet presAssocID="{A43F9F71-482B-4AC2-822C-E4D3F02523CB}" presName="bgRect" presStyleLbl="bgShp" presStyleIdx="1" presStyleCnt="5"/>
      <dgm:spPr/>
    </dgm:pt>
    <dgm:pt modelId="{FE3F3F7E-5EB6-4BF3-8B4A-5BF97DF3AF88}" type="pres">
      <dgm:prSet presAssocID="{A43F9F71-482B-4AC2-822C-E4D3F02523C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11B9F33E-3D5B-41BE-AF83-5FE5379E5D6F}" type="pres">
      <dgm:prSet presAssocID="{A43F9F71-482B-4AC2-822C-E4D3F02523CB}" presName="spaceRect" presStyleCnt="0"/>
      <dgm:spPr/>
    </dgm:pt>
    <dgm:pt modelId="{A11CCE0F-D3BF-4347-A1C6-889189FF1236}" type="pres">
      <dgm:prSet presAssocID="{A43F9F71-482B-4AC2-822C-E4D3F02523CB}" presName="parTx" presStyleLbl="revTx" presStyleIdx="1" presStyleCnt="5">
        <dgm:presLayoutVars>
          <dgm:chMax val="0"/>
          <dgm:chPref val="0"/>
        </dgm:presLayoutVars>
      </dgm:prSet>
      <dgm:spPr/>
    </dgm:pt>
    <dgm:pt modelId="{1861ECEE-A44D-460A-B7CF-535FCE3EBD6E}" type="pres">
      <dgm:prSet presAssocID="{ACE8A838-4820-48B0-8ED4-66B8BDEC209F}" presName="sibTrans" presStyleCnt="0"/>
      <dgm:spPr/>
    </dgm:pt>
    <dgm:pt modelId="{1E34F88E-E3C5-4786-851E-3F9DE4C183C9}" type="pres">
      <dgm:prSet presAssocID="{8026D7B9-7F41-44E2-B8C7-E7B7DC6533D3}" presName="compNode" presStyleCnt="0"/>
      <dgm:spPr/>
    </dgm:pt>
    <dgm:pt modelId="{1A858C52-1BF1-480D-8089-0E832A072EFE}" type="pres">
      <dgm:prSet presAssocID="{8026D7B9-7F41-44E2-B8C7-E7B7DC6533D3}" presName="bgRect" presStyleLbl="bgShp" presStyleIdx="2" presStyleCnt="5"/>
      <dgm:spPr/>
    </dgm:pt>
    <dgm:pt modelId="{61A35799-485B-47C0-9ADF-9635AF0AD904}" type="pres">
      <dgm:prSet presAssocID="{8026D7B9-7F41-44E2-B8C7-E7B7DC6533D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cing"/>
        </a:ext>
      </dgm:extLst>
    </dgm:pt>
    <dgm:pt modelId="{17B1486D-5ED8-43E9-9A68-31BEEE5C2005}" type="pres">
      <dgm:prSet presAssocID="{8026D7B9-7F41-44E2-B8C7-E7B7DC6533D3}" presName="spaceRect" presStyleCnt="0"/>
      <dgm:spPr/>
    </dgm:pt>
    <dgm:pt modelId="{25782EC9-EE3B-4197-A4F3-4DD764EA83DD}" type="pres">
      <dgm:prSet presAssocID="{8026D7B9-7F41-44E2-B8C7-E7B7DC6533D3}" presName="parTx" presStyleLbl="revTx" presStyleIdx="2" presStyleCnt="5">
        <dgm:presLayoutVars>
          <dgm:chMax val="0"/>
          <dgm:chPref val="0"/>
        </dgm:presLayoutVars>
      </dgm:prSet>
      <dgm:spPr/>
    </dgm:pt>
    <dgm:pt modelId="{56B3F2C4-DFC8-4783-AFD9-0E74868547BE}" type="pres">
      <dgm:prSet presAssocID="{ABC0AE0B-3733-4D76-97BC-9E049F62F458}" presName="sibTrans" presStyleCnt="0"/>
      <dgm:spPr/>
    </dgm:pt>
    <dgm:pt modelId="{088FA4AD-3BFE-41BB-BE4F-C4CC1BF201AF}" type="pres">
      <dgm:prSet presAssocID="{D158F5D2-8F0C-401D-BACA-9E314B22B3CD}" presName="compNode" presStyleCnt="0"/>
      <dgm:spPr/>
    </dgm:pt>
    <dgm:pt modelId="{405111EF-B75D-4294-A002-7172F17FB886}" type="pres">
      <dgm:prSet presAssocID="{D158F5D2-8F0C-401D-BACA-9E314B22B3CD}" presName="bgRect" presStyleLbl="bgShp" presStyleIdx="3" presStyleCnt="5"/>
      <dgm:spPr/>
    </dgm:pt>
    <dgm:pt modelId="{D7DA819A-54C1-4AA9-BA51-A5D7DA1D5496}" type="pres">
      <dgm:prSet presAssocID="{D158F5D2-8F0C-401D-BACA-9E314B22B3CD}" presName="iconRect" presStyleLbl="node1" presStyleIdx="3" presStyleCnt="5"/>
      <dgm:spPr>
        <a:prstGeom prst="parallelogram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F4FA8D0B-A75F-4AE0-919B-47CB25A052A3}" type="pres">
      <dgm:prSet presAssocID="{D158F5D2-8F0C-401D-BACA-9E314B22B3CD}" presName="spaceRect" presStyleCnt="0"/>
      <dgm:spPr/>
    </dgm:pt>
    <dgm:pt modelId="{56196E7D-6DB0-48CB-9A64-9F2FC9A5CA14}" type="pres">
      <dgm:prSet presAssocID="{D158F5D2-8F0C-401D-BACA-9E314B22B3CD}" presName="parTx" presStyleLbl="revTx" presStyleIdx="3" presStyleCnt="5">
        <dgm:presLayoutVars>
          <dgm:chMax val="0"/>
          <dgm:chPref val="0"/>
        </dgm:presLayoutVars>
      </dgm:prSet>
      <dgm:spPr/>
    </dgm:pt>
    <dgm:pt modelId="{37ABE26E-9095-4895-88A1-36058C45CCDD}" type="pres">
      <dgm:prSet presAssocID="{23209195-60E6-45B2-83CA-E962C731B2BE}" presName="sibTrans" presStyleCnt="0"/>
      <dgm:spPr/>
    </dgm:pt>
    <dgm:pt modelId="{E53D6977-B549-4307-852E-67B9A76D6469}" type="pres">
      <dgm:prSet presAssocID="{F8B303C3-F4A7-4A54-A5C8-48DE01E876A9}" presName="compNode" presStyleCnt="0"/>
      <dgm:spPr/>
    </dgm:pt>
    <dgm:pt modelId="{304FFB25-426A-4A34-8282-19C43B1AA1D4}" type="pres">
      <dgm:prSet presAssocID="{F8B303C3-F4A7-4A54-A5C8-48DE01E876A9}" presName="bgRect" presStyleLbl="bgShp" presStyleIdx="4" presStyleCnt="5"/>
      <dgm:spPr/>
    </dgm:pt>
    <dgm:pt modelId="{8F55D253-C044-46AF-B9EC-D493AD080394}" type="pres">
      <dgm:prSet presAssocID="{F8B303C3-F4A7-4A54-A5C8-48DE01E876A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"/>
        </a:ext>
      </dgm:extLst>
    </dgm:pt>
    <dgm:pt modelId="{41199384-6B36-4EAC-A977-D426059C1DE8}" type="pres">
      <dgm:prSet presAssocID="{F8B303C3-F4A7-4A54-A5C8-48DE01E876A9}" presName="spaceRect" presStyleCnt="0"/>
      <dgm:spPr/>
    </dgm:pt>
    <dgm:pt modelId="{91FA7807-D20F-4B64-A078-8781367F2E65}" type="pres">
      <dgm:prSet presAssocID="{F8B303C3-F4A7-4A54-A5C8-48DE01E876A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37A213D-7909-4E89-B5ED-55AE931916EF}" srcId="{999BCB4F-2A05-41A9-AF3C-46DCE1316300}" destId="{F8B303C3-F4A7-4A54-A5C8-48DE01E876A9}" srcOrd="4" destOrd="0" parTransId="{E6CB8008-6568-4509-A09C-2A0F6BBB96E9}" sibTransId="{0D65E359-718C-48E5-A528-64F93BB8D422}"/>
    <dgm:cxn modelId="{18024860-5570-400F-AC2B-0DFEFAEA0376}" type="presOf" srcId="{707BBF67-531F-428E-9C3D-1CDADA32DF44}" destId="{69FEBE23-A072-4E65-A610-4FB315041CF9}" srcOrd="0" destOrd="0" presId="urn:microsoft.com/office/officeart/2018/2/layout/IconVerticalSolidList"/>
    <dgm:cxn modelId="{133F096A-F8C4-4F9E-BBF3-2A7FE1820CED}" srcId="{999BCB4F-2A05-41A9-AF3C-46DCE1316300}" destId="{707BBF67-531F-428E-9C3D-1CDADA32DF44}" srcOrd="0" destOrd="0" parTransId="{35625529-362A-4FA4-9F3B-740A187F1566}" sibTransId="{F63A1676-4653-4E07-B4D1-D9CC31472916}"/>
    <dgm:cxn modelId="{CA327C85-4508-46BF-84A9-0C889EA5B3B8}" srcId="{999BCB4F-2A05-41A9-AF3C-46DCE1316300}" destId="{A43F9F71-482B-4AC2-822C-E4D3F02523CB}" srcOrd="1" destOrd="0" parTransId="{A8E13BF8-8A5A-45DE-ACDC-2397AA4F8111}" sibTransId="{ACE8A838-4820-48B0-8ED4-66B8BDEC209F}"/>
    <dgm:cxn modelId="{8E9A3BAC-4523-47F9-B357-1231BBBA1C93}" srcId="{999BCB4F-2A05-41A9-AF3C-46DCE1316300}" destId="{D158F5D2-8F0C-401D-BACA-9E314B22B3CD}" srcOrd="3" destOrd="0" parTransId="{E7562803-BC17-4207-9B81-856B99779304}" sibTransId="{23209195-60E6-45B2-83CA-E962C731B2BE}"/>
    <dgm:cxn modelId="{4817C6AC-CE55-4D7B-B513-A1D92667167F}" type="presOf" srcId="{999BCB4F-2A05-41A9-AF3C-46DCE1316300}" destId="{252328E5-204D-420F-B220-981B53316C2B}" srcOrd="0" destOrd="0" presId="urn:microsoft.com/office/officeart/2018/2/layout/IconVerticalSolidList"/>
    <dgm:cxn modelId="{926F63BC-A1CF-4CBC-89A6-6A92FFD56CAD}" type="presOf" srcId="{F8B303C3-F4A7-4A54-A5C8-48DE01E876A9}" destId="{91FA7807-D20F-4B64-A078-8781367F2E65}" srcOrd="0" destOrd="0" presId="urn:microsoft.com/office/officeart/2018/2/layout/IconVerticalSolidList"/>
    <dgm:cxn modelId="{64E59CBE-83BE-4775-8F2A-264C73344254}" type="presOf" srcId="{8026D7B9-7F41-44E2-B8C7-E7B7DC6533D3}" destId="{25782EC9-EE3B-4197-A4F3-4DD764EA83DD}" srcOrd="0" destOrd="0" presId="urn:microsoft.com/office/officeart/2018/2/layout/IconVerticalSolidList"/>
    <dgm:cxn modelId="{049CEFC0-0381-4844-B407-305E25757BC4}" type="presOf" srcId="{D158F5D2-8F0C-401D-BACA-9E314B22B3CD}" destId="{56196E7D-6DB0-48CB-9A64-9F2FC9A5CA14}" srcOrd="0" destOrd="0" presId="urn:microsoft.com/office/officeart/2018/2/layout/IconVerticalSolidList"/>
    <dgm:cxn modelId="{E38109C4-6624-496C-B4D1-0A6D45BD62CB}" srcId="{999BCB4F-2A05-41A9-AF3C-46DCE1316300}" destId="{8026D7B9-7F41-44E2-B8C7-E7B7DC6533D3}" srcOrd="2" destOrd="0" parTransId="{C610BCB2-9056-4B9D-AE53-75A378666DE8}" sibTransId="{ABC0AE0B-3733-4D76-97BC-9E049F62F458}"/>
    <dgm:cxn modelId="{4D3992E7-0362-41E9-BD53-919BCCF88F87}" type="presOf" srcId="{A43F9F71-482B-4AC2-822C-E4D3F02523CB}" destId="{A11CCE0F-D3BF-4347-A1C6-889189FF1236}" srcOrd="0" destOrd="0" presId="urn:microsoft.com/office/officeart/2018/2/layout/IconVerticalSolidList"/>
    <dgm:cxn modelId="{DB60B03D-18D3-4552-93DD-EEEF082D4E48}" type="presParOf" srcId="{252328E5-204D-420F-B220-981B53316C2B}" destId="{19F05997-32A3-48F8-A452-592B0B162F48}" srcOrd="0" destOrd="0" presId="urn:microsoft.com/office/officeart/2018/2/layout/IconVerticalSolidList"/>
    <dgm:cxn modelId="{7291054B-DE75-4BDB-89EA-6E88D9A67CC1}" type="presParOf" srcId="{19F05997-32A3-48F8-A452-592B0B162F48}" destId="{9EA71246-510F-43A2-ACFD-7A3B9D6A1BC5}" srcOrd="0" destOrd="0" presId="urn:microsoft.com/office/officeart/2018/2/layout/IconVerticalSolidList"/>
    <dgm:cxn modelId="{542D63BC-1227-4CA6-A75A-4BC099E612BD}" type="presParOf" srcId="{19F05997-32A3-48F8-A452-592B0B162F48}" destId="{B4DCC5B4-419B-475E-A0FE-80A827E82BD0}" srcOrd="1" destOrd="0" presId="urn:microsoft.com/office/officeart/2018/2/layout/IconVerticalSolidList"/>
    <dgm:cxn modelId="{8BADA243-6259-4FCD-920E-5FB0C4510233}" type="presParOf" srcId="{19F05997-32A3-48F8-A452-592B0B162F48}" destId="{96A9CD05-219D-401E-84F9-CBE621735AEA}" srcOrd="2" destOrd="0" presId="urn:microsoft.com/office/officeart/2018/2/layout/IconVerticalSolidList"/>
    <dgm:cxn modelId="{CADF94CD-5994-455B-AF1A-5EB91EEE3E18}" type="presParOf" srcId="{19F05997-32A3-48F8-A452-592B0B162F48}" destId="{69FEBE23-A072-4E65-A610-4FB315041CF9}" srcOrd="3" destOrd="0" presId="urn:microsoft.com/office/officeart/2018/2/layout/IconVerticalSolidList"/>
    <dgm:cxn modelId="{ABA95D5C-7745-4FBA-A7F1-49C064D8E011}" type="presParOf" srcId="{252328E5-204D-420F-B220-981B53316C2B}" destId="{11BECFC1-028D-48D4-8DE0-1EA962897E19}" srcOrd="1" destOrd="0" presId="urn:microsoft.com/office/officeart/2018/2/layout/IconVerticalSolidList"/>
    <dgm:cxn modelId="{38DB6773-9CFF-4359-BE0B-4E43D1E8D46D}" type="presParOf" srcId="{252328E5-204D-420F-B220-981B53316C2B}" destId="{495DD0AE-A58B-4EBE-93F3-FDD979792D00}" srcOrd="2" destOrd="0" presId="urn:microsoft.com/office/officeart/2018/2/layout/IconVerticalSolidList"/>
    <dgm:cxn modelId="{E22100A2-DE9B-4572-BAC0-8EF6AE82A86C}" type="presParOf" srcId="{495DD0AE-A58B-4EBE-93F3-FDD979792D00}" destId="{79923FD0-EEFA-4720-8027-D5A4A3EEA483}" srcOrd="0" destOrd="0" presId="urn:microsoft.com/office/officeart/2018/2/layout/IconVerticalSolidList"/>
    <dgm:cxn modelId="{12243DD3-EC3A-4193-AD7F-0396E3B8E29B}" type="presParOf" srcId="{495DD0AE-A58B-4EBE-93F3-FDD979792D00}" destId="{FE3F3F7E-5EB6-4BF3-8B4A-5BF97DF3AF88}" srcOrd="1" destOrd="0" presId="urn:microsoft.com/office/officeart/2018/2/layout/IconVerticalSolidList"/>
    <dgm:cxn modelId="{A6A32ABF-D1A6-45D7-A3D3-5F6963175812}" type="presParOf" srcId="{495DD0AE-A58B-4EBE-93F3-FDD979792D00}" destId="{11B9F33E-3D5B-41BE-AF83-5FE5379E5D6F}" srcOrd="2" destOrd="0" presId="urn:microsoft.com/office/officeart/2018/2/layout/IconVerticalSolidList"/>
    <dgm:cxn modelId="{74D36069-E3E9-45EA-B2FA-405A22945004}" type="presParOf" srcId="{495DD0AE-A58B-4EBE-93F3-FDD979792D00}" destId="{A11CCE0F-D3BF-4347-A1C6-889189FF1236}" srcOrd="3" destOrd="0" presId="urn:microsoft.com/office/officeart/2018/2/layout/IconVerticalSolidList"/>
    <dgm:cxn modelId="{AFD6E872-E1EC-4947-8BFF-BE4945E46DAB}" type="presParOf" srcId="{252328E5-204D-420F-B220-981B53316C2B}" destId="{1861ECEE-A44D-460A-B7CF-535FCE3EBD6E}" srcOrd="3" destOrd="0" presId="urn:microsoft.com/office/officeart/2018/2/layout/IconVerticalSolidList"/>
    <dgm:cxn modelId="{0044595A-C629-4CCB-8870-FCE2D46DD3A3}" type="presParOf" srcId="{252328E5-204D-420F-B220-981B53316C2B}" destId="{1E34F88E-E3C5-4786-851E-3F9DE4C183C9}" srcOrd="4" destOrd="0" presId="urn:microsoft.com/office/officeart/2018/2/layout/IconVerticalSolidList"/>
    <dgm:cxn modelId="{C31A3371-9F75-4F90-B599-13CE163C8DC0}" type="presParOf" srcId="{1E34F88E-E3C5-4786-851E-3F9DE4C183C9}" destId="{1A858C52-1BF1-480D-8089-0E832A072EFE}" srcOrd="0" destOrd="0" presId="urn:microsoft.com/office/officeart/2018/2/layout/IconVerticalSolidList"/>
    <dgm:cxn modelId="{6117AE46-D92B-48BB-B084-F3830EB7981D}" type="presParOf" srcId="{1E34F88E-E3C5-4786-851E-3F9DE4C183C9}" destId="{61A35799-485B-47C0-9ADF-9635AF0AD904}" srcOrd="1" destOrd="0" presId="urn:microsoft.com/office/officeart/2018/2/layout/IconVerticalSolidList"/>
    <dgm:cxn modelId="{839DFD21-D5CA-454B-9659-B6248D9D47B9}" type="presParOf" srcId="{1E34F88E-E3C5-4786-851E-3F9DE4C183C9}" destId="{17B1486D-5ED8-43E9-9A68-31BEEE5C2005}" srcOrd="2" destOrd="0" presId="urn:microsoft.com/office/officeart/2018/2/layout/IconVerticalSolidList"/>
    <dgm:cxn modelId="{A8F5D4FC-3165-4F80-AE79-81C6B5A6EDA4}" type="presParOf" srcId="{1E34F88E-E3C5-4786-851E-3F9DE4C183C9}" destId="{25782EC9-EE3B-4197-A4F3-4DD764EA83DD}" srcOrd="3" destOrd="0" presId="urn:microsoft.com/office/officeart/2018/2/layout/IconVerticalSolidList"/>
    <dgm:cxn modelId="{1CB65FEA-A503-4FF9-8F52-E919E9E3540B}" type="presParOf" srcId="{252328E5-204D-420F-B220-981B53316C2B}" destId="{56B3F2C4-DFC8-4783-AFD9-0E74868547BE}" srcOrd="5" destOrd="0" presId="urn:microsoft.com/office/officeart/2018/2/layout/IconVerticalSolidList"/>
    <dgm:cxn modelId="{DFAFB8FC-2DD4-4165-A8C8-324B5576B6C9}" type="presParOf" srcId="{252328E5-204D-420F-B220-981B53316C2B}" destId="{088FA4AD-3BFE-41BB-BE4F-C4CC1BF201AF}" srcOrd="6" destOrd="0" presId="urn:microsoft.com/office/officeart/2018/2/layout/IconVerticalSolidList"/>
    <dgm:cxn modelId="{DC967ED8-B395-4AB8-AFBB-5D01EDCD8081}" type="presParOf" srcId="{088FA4AD-3BFE-41BB-BE4F-C4CC1BF201AF}" destId="{405111EF-B75D-4294-A002-7172F17FB886}" srcOrd="0" destOrd="0" presId="urn:microsoft.com/office/officeart/2018/2/layout/IconVerticalSolidList"/>
    <dgm:cxn modelId="{87F473EF-2FBE-4636-867C-8116A90D6F01}" type="presParOf" srcId="{088FA4AD-3BFE-41BB-BE4F-C4CC1BF201AF}" destId="{D7DA819A-54C1-4AA9-BA51-A5D7DA1D5496}" srcOrd="1" destOrd="0" presId="urn:microsoft.com/office/officeart/2018/2/layout/IconVerticalSolidList"/>
    <dgm:cxn modelId="{02984931-DDB2-4A2A-BAB8-62AA7A7FCD58}" type="presParOf" srcId="{088FA4AD-3BFE-41BB-BE4F-C4CC1BF201AF}" destId="{F4FA8D0B-A75F-4AE0-919B-47CB25A052A3}" srcOrd="2" destOrd="0" presId="urn:microsoft.com/office/officeart/2018/2/layout/IconVerticalSolidList"/>
    <dgm:cxn modelId="{2D9FA099-EC32-4A2A-BE80-51A8048A386E}" type="presParOf" srcId="{088FA4AD-3BFE-41BB-BE4F-C4CC1BF201AF}" destId="{56196E7D-6DB0-48CB-9A64-9F2FC9A5CA14}" srcOrd="3" destOrd="0" presId="urn:microsoft.com/office/officeart/2018/2/layout/IconVerticalSolidList"/>
    <dgm:cxn modelId="{5D6DA356-DE03-4AD7-919A-C22E2BAD50BF}" type="presParOf" srcId="{252328E5-204D-420F-B220-981B53316C2B}" destId="{37ABE26E-9095-4895-88A1-36058C45CCDD}" srcOrd="7" destOrd="0" presId="urn:microsoft.com/office/officeart/2018/2/layout/IconVerticalSolidList"/>
    <dgm:cxn modelId="{0405DA49-1768-42AB-8DF5-4B1A8BA21C35}" type="presParOf" srcId="{252328E5-204D-420F-B220-981B53316C2B}" destId="{E53D6977-B549-4307-852E-67B9A76D6469}" srcOrd="8" destOrd="0" presId="urn:microsoft.com/office/officeart/2018/2/layout/IconVerticalSolidList"/>
    <dgm:cxn modelId="{AB3F51AE-E1E6-4415-ADBC-B9F41770BD01}" type="presParOf" srcId="{E53D6977-B549-4307-852E-67B9A76D6469}" destId="{304FFB25-426A-4A34-8282-19C43B1AA1D4}" srcOrd="0" destOrd="0" presId="urn:microsoft.com/office/officeart/2018/2/layout/IconVerticalSolidList"/>
    <dgm:cxn modelId="{0A2170B2-066D-410C-B3A7-CDC6C17B0E29}" type="presParOf" srcId="{E53D6977-B549-4307-852E-67B9A76D6469}" destId="{8F55D253-C044-46AF-B9EC-D493AD080394}" srcOrd="1" destOrd="0" presId="urn:microsoft.com/office/officeart/2018/2/layout/IconVerticalSolidList"/>
    <dgm:cxn modelId="{39C02A54-E3F0-40AC-B222-2887412D03B5}" type="presParOf" srcId="{E53D6977-B549-4307-852E-67B9A76D6469}" destId="{41199384-6B36-4EAC-A977-D426059C1DE8}" srcOrd="2" destOrd="0" presId="urn:microsoft.com/office/officeart/2018/2/layout/IconVerticalSolidList"/>
    <dgm:cxn modelId="{714F899B-E612-4557-8D77-11C7C6994E97}" type="presParOf" srcId="{E53D6977-B549-4307-852E-67B9A76D6469}" destId="{91FA7807-D20F-4B64-A078-8781367F2E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A71246-510F-43A2-ACFD-7A3B9D6A1BC5}">
      <dsp:nvSpPr>
        <dsp:cNvPr id="0" name=""/>
        <dsp:cNvSpPr/>
      </dsp:nvSpPr>
      <dsp:spPr>
        <a:xfrm>
          <a:off x="0" y="4155"/>
          <a:ext cx="5889686" cy="885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CC5B4-419B-475E-A0FE-80A827E82BD0}">
      <dsp:nvSpPr>
        <dsp:cNvPr id="0" name=""/>
        <dsp:cNvSpPr/>
      </dsp:nvSpPr>
      <dsp:spPr>
        <a:xfrm>
          <a:off x="267759" y="203315"/>
          <a:ext cx="486835" cy="486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EBE23-A072-4E65-A610-4FB315041CF9}">
      <dsp:nvSpPr>
        <dsp:cNvPr id="0" name=""/>
        <dsp:cNvSpPr/>
      </dsp:nvSpPr>
      <dsp:spPr>
        <a:xfrm>
          <a:off x="1022353" y="4155"/>
          <a:ext cx="4867332" cy="88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9" tIns="93679" rIns="93679" bIns="9367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Developer Evangelist for HERE</a:t>
          </a:r>
        </a:p>
      </dsp:txBody>
      <dsp:txXfrm>
        <a:off x="1022353" y="4155"/>
        <a:ext cx="4867332" cy="885154"/>
      </dsp:txXfrm>
    </dsp:sp>
    <dsp:sp modelId="{79923FD0-EEFA-4720-8027-D5A4A3EEA483}">
      <dsp:nvSpPr>
        <dsp:cNvPr id="0" name=""/>
        <dsp:cNvSpPr/>
      </dsp:nvSpPr>
      <dsp:spPr>
        <a:xfrm>
          <a:off x="0" y="1110599"/>
          <a:ext cx="5889686" cy="885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F3F7E-5EB6-4BF3-8B4A-5BF97DF3AF88}">
      <dsp:nvSpPr>
        <dsp:cNvPr id="0" name=""/>
        <dsp:cNvSpPr/>
      </dsp:nvSpPr>
      <dsp:spPr>
        <a:xfrm>
          <a:off x="267759" y="1309759"/>
          <a:ext cx="486835" cy="486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CCE0F-D3BF-4347-A1C6-889189FF1236}">
      <dsp:nvSpPr>
        <dsp:cNvPr id="0" name=""/>
        <dsp:cNvSpPr/>
      </dsp:nvSpPr>
      <dsp:spPr>
        <a:xfrm>
          <a:off x="1022353" y="1110599"/>
          <a:ext cx="4867332" cy="88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9" tIns="93679" rIns="93679" bIns="9367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Working on Enterprise Map Demos of Cats</a:t>
          </a:r>
        </a:p>
      </dsp:txBody>
      <dsp:txXfrm>
        <a:off x="1022353" y="1110599"/>
        <a:ext cx="4867332" cy="885154"/>
      </dsp:txXfrm>
    </dsp:sp>
    <dsp:sp modelId="{1A858C52-1BF1-480D-8089-0E832A072EFE}">
      <dsp:nvSpPr>
        <dsp:cNvPr id="0" name=""/>
        <dsp:cNvSpPr/>
      </dsp:nvSpPr>
      <dsp:spPr>
        <a:xfrm>
          <a:off x="0" y="2217043"/>
          <a:ext cx="5889686" cy="885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35799-485B-47C0-9ADF-9635AF0AD904}">
      <dsp:nvSpPr>
        <dsp:cNvPr id="0" name=""/>
        <dsp:cNvSpPr/>
      </dsp:nvSpPr>
      <dsp:spPr>
        <a:xfrm>
          <a:off x="267759" y="2416202"/>
          <a:ext cx="486835" cy="486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82EC9-EE3B-4197-A4F3-4DD764EA83DD}">
      <dsp:nvSpPr>
        <dsp:cNvPr id="0" name=""/>
        <dsp:cNvSpPr/>
      </dsp:nvSpPr>
      <dsp:spPr>
        <a:xfrm>
          <a:off x="1022353" y="2217043"/>
          <a:ext cx="4867332" cy="88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9" tIns="93679" rIns="93679" bIns="9367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Second best “Just Dance 2019” player (in my house)</a:t>
          </a:r>
        </a:p>
      </dsp:txBody>
      <dsp:txXfrm>
        <a:off x="1022353" y="2217043"/>
        <a:ext cx="4867332" cy="885154"/>
      </dsp:txXfrm>
    </dsp:sp>
    <dsp:sp modelId="{405111EF-B75D-4294-A002-7172F17FB886}">
      <dsp:nvSpPr>
        <dsp:cNvPr id="0" name=""/>
        <dsp:cNvSpPr/>
      </dsp:nvSpPr>
      <dsp:spPr>
        <a:xfrm>
          <a:off x="0" y="3323486"/>
          <a:ext cx="5889686" cy="885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DA819A-54C1-4AA9-BA51-A5D7DA1D5496}">
      <dsp:nvSpPr>
        <dsp:cNvPr id="0" name=""/>
        <dsp:cNvSpPr/>
      </dsp:nvSpPr>
      <dsp:spPr>
        <a:xfrm>
          <a:off x="267759" y="3522646"/>
          <a:ext cx="486835" cy="486835"/>
        </a:xfrm>
        <a:prstGeom prst="parallelogram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96E7D-6DB0-48CB-9A64-9F2FC9A5CA14}">
      <dsp:nvSpPr>
        <dsp:cNvPr id="0" name=""/>
        <dsp:cNvSpPr/>
      </dsp:nvSpPr>
      <dsp:spPr>
        <a:xfrm>
          <a:off x="1022353" y="3323486"/>
          <a:ext cx="4867332" cy="88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9" tIns="93679" rIns="93679" bIns="9367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Blogging at raymondcamden.com</a:t>
          </a:r>
        </a:p>
      </dsp:txBody>
      <dsp:txXfrm>
        <a:off x="1022353" y="3323486"/>
        <a:ext cx="4867332" cy="885154"/>
      </dsp:txXfrm>
    </dsp:sp>
    <dsp:sp modelId="{304FFB25-426A-4A34-8282-19C43B1AA1D4}">
      <dsp:nvSpPr>
        <dsp:cNvPr id="0" name=""/>
        <dsp:cNvSpPr/>
      </dsp:nvSpPr>
      <dsp:spPr>
        <a:xfrm>
          <a:off x="0" y="4429930"/>
          <a:ext cx="5889686" cy="885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5D253-C044-46AF-B9EC-D493AD080394}">
      <dsp:nvSpPr>
        <dsp:cNvPr id="0" name=""/>
        <dsp:cNvSpPr/>
      </dsp:nvSpPr>
      <dsp:spPr>
        <a:xfrm>
          <a:off x="267759" y="4629090"/>
          <a:ext cx="486835" cy="48683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A7807-D20F-4B64-A078-8781367F2E65}">
      <dsp:nvSpPr>
        <dsp:cNvPr id="0" name=""/>
        <dsp:cNvSpPr/>
      </dsp:nvSpPr>
      <dsp:spPr>
        <a:xfrm>
          <a:off x="1022353" y="4429930"/>
          <a:ext cx="4867332" cy="88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679" tIns="93679" rIns="93679" bIns="9367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Tweeting at @raymondcamden</a:t>
          </a:r>
        </a:p>
      </dsp:txBody>
      <dsp:txXfrm>
        <a:off x="1022353" y="4429930"/>
        <a:ext cx="4867332" cy="88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4EB5A-F480-41DF-A0AB-11543D4BC5E3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05D79-6FDA-4D24-BA91-0894759C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ylealden/status/1177651847533752320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91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COOKIE STORY OF DOOM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72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2.0 (actually 2002 or so)</a:t>
            </a:r>
          </a:p>
          <a:p>
            <a:r>
              <a:rPr lang="en-US" dirty="0" err="1"/>
              <a:t>i</a:t>
            </a:r>
            <a:r>
              <a:rPr lang="en-US" dirty="0"/>
              <a:t> started getting interested again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42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10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3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html5 came around and it was awesome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54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was perfect - everything was awesome</a:t>
            </a:r>
          </a:p>
          <a:p>
            <a:r>
              <a:rPr lang="en-US" dirty="0"/>
              <a:t>make a dig at Safari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96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83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one example</a:t>
            </a:r>
          </a:p>
          <a:p>
            <a:r>
              <a:rPr lang="en-US" dirty="0"/>
              <a:t>geolocation requiring a prompt, not working in localhost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08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I'm not saying this is wrong, or a problem. This feels like a natural evolution of a feature. </a:t>
            </a:r>
          </a:p>
          <a:p>
            <a:r>
              <a:rPr lang="en-US" dirty="0"/>
              <a:t>The problem is - how do we figure this out?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01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Consumer + Developer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14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start off by telling you a story - a story of how I became a web developer and what that landscape was like</a:t>
            </a:r>
          </a:p>
          <a:p>
            <a:r>
              <a:rPr lang="en-US" dirty="0" err="1"/>
              <a:t>i'll</a:t>
            </a:r>
            <a:r>
              <a:rPr lang="en-US" dirty="0"/>
              <a:t> warn you ahead of time that I reserve the right to make up facts when </a:t>
            </a:r>
            <a:r>
              <a:rPr lang="en-US" dirty="0" err="1"/>
              <a:t>i</a:t>
            </a:r>
            <a:r>
              <a:rPr lang="en-US" dirty="0"/>
              <a:t> think it will make things more interesting so take what</a:t>
            </a:r>
          </a:p>
          <a:p>
            <a:r>
              <a:rPr lang="en-US" dirty="0"/>
              <a:t>follows with a small grain of salt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69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20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12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then went to help, and it's 100% consumer, no dev help</a:t>
            </a:r>
          </a:p>
          <a:p>
            <a:r>
              <a:rPr lang="en-US" dirty="0"/>
              <a:t>I tried - and failed to find a </a:t>
            </a:r>
            <a:r>
              <a:rPr lang="en-US" dirty="0" err="1"/>
              <a:t>rotue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5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4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07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on developer.mozilla.org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3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5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about:config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36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9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"Get help with Chrome"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9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started my web career around 93 or so while at college - this is the oldest version of my college's web site that </a:t>
            </a:r>
            <a:r>
              <a:rPr lang="en-US" dirty="0" err="1"/>
              <a:t>i</a:t>
            </a:r>
            <a:r>
              <a:rPr lang="en-US" dirty="0"/>
              <a:t> could find and even this one is a good year and a half after </a:t>
            </a:r>
            <a:r>
              <a:rPr lang="en-US" dirty="0" err="1"/>
              <a:t>i</a:t>
            </a:r>
            <a:r>
              <a:rPr lang="en-US" dirty="0"/>
              <a:t> graduated. </a:t>
            </a:r>
            <a:r>
              <a:rPr lang="en-US" dirty="0" err="1"/>
              <a:t>i</a:t>
            </a:r>
            <a:r>
              <a:rPr lang="en-US" dirty="0"/>
              <a:t> can say at that time my primary browser was mosaic although id use Lynx from time to </a:t>
            </a:r>
            <a:r>
              <a:rPr lang="en-US" dirty="0" err="1"/>
              <a:t>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13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consumer info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0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open dev tools - which means you know it exists - and go to Help there (honestly didn't know about this till about 2 years ago)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2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date (although month year in URL)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71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architectural patters... and it's app shell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14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20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735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Tweeted a few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24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35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asked on twitter about the timeline - short answer is - not yet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30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THeir</a:t>
            </a:r>
            <a:r>
              <a:rPr lang="en-US" dirty="0"/>
              <a:t> about page is as bare as Chrome's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12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http://www.desy.de/web/mosaic/d2-annotate-menu.html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656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https://twitter.com/kylealden/status/1177651847533752320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11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Safari, AKA the browser you need to watch Apple Keynotes.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86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75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783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are more complex, but I don’t view that as 100% bad – it’s a part of the platform becoming more powerful</a:t>
            </a:r>
          </a:p>
          <a:p>
            <a:r>
              <a:rPr lang="en-US" dirty="0"/>
              <a:t>Flip side is we need to look at what it’s like for day 1 folks. “intro to web”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0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first introduction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officially called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it first shipped in beta releases of Netscape Navigator 2.0 in September 1995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9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HUGE lies - </a:t>
            </a:r>
            <a:r>
              <a:rPr lang="en-US" dirty="0" err="1"/>
              <a:t>i</a:t>
            </a:r>
            <a:r>
              <a:rPr lang="en-US" dirty="0"/>
              <a:t> knew jack about Java and "layout artist"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86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79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gave up - retreated to the back end</a:t>
            </a:r>
          </a:p>
          <a:p>
            <a:r>
              <a:rPr lang="en-US" dirty="0"/>
              <a:t>worked with photoshop slices and HTML template</a:t>
            </a:r>
          </a:p>
          <a:p>
            <a:r>
              <a:rPr lang="en-US" dirty="0" err="1"/>
              <a:t>i</a:t>
            </a:r>
            <a:r>
              <a:rPr lang="en-US" dirty="0"/>
              <a:t> did this for years, any JS </a:t>
            </a:r>
            <a:r>
              <a:rPr lang="en-US" dirty="0" err="1"/>
              <a:t>i</a:t>
            </a:r>
            <a:r>
              <a:rPr lang="en-US" dirty="0"/>
              <a:t> used was form validation, or calling focus on an input field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05D79-6FDA-4D24-BA91-0894759C4F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06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2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9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90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28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90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0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0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92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7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8F50ED9-9DB2-441F-AACC-B39891D4271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FBF05-8079-497A-AD79-F6DAC1897639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541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webp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web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34E919F-0039-45A9-8A1B-B05CD878F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9C5A0E-1D2A-4F4B-8123-B963AD56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3A7CDD-5E6D-48B6-9D66-F8AFFB7D2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5AA4037-397A-4467-A120-C510DDD4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7B4B2-19E8-410A-A89F-7A2E0485D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D98D2-ED53-4A46-95A8-7A0D05291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8578D-6FC8-4C4D-BB1D-403DEF14E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4" y="3428998"/>
            <a:ext cx="2658856" cy="2268559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It was the best of times, it was the worst of times...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2A0C6-F8C1-4F5B-930E-2CA1B9B30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2503753" cy="116021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8BC5BE-3558-4B92-867F-8CD65C7BE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113" y="0"/>
            <a:ext cx="59485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E5C5E1-0F52-4A98-B0A3-F8DF96AF6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658" y="668717"/>
            <a:ext cx="5284209" cy="5520564"/>
          </a:xfrm>
          <a:prstGeom prst="rect">
            <a:avLst/>
          </a:prstGeom>
          <a:ln w="12700"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8C4208F-A711-4F9F-B74B-CA7E99A5B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7920" y="236475"/>
            <a:ext cx="5439984" cy="6385049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542E5A-150E-4078-B605-939EE9F3F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47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0007FE-186F-4C6B-ACC6-4A8DF3B8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3" y="323416"/>
            <a:ext cx="6973273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45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E5CF1B-E004-45FA-84B6-5F7559BF2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07" y="326017"/>
            <a:ext cx="8308026" cy="6210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389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2EC1DA-1723-452A-BEC3-01FA2D80A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30" y="326017"/>
            <a:ext cx="8549780" cy="6210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131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netscape 2">
            <a:extLst>
              <a:ext uri="{FF2B5EF4-FFF2-40B4-BE49-F238E27FC236}">
                <a16:creationId xmlns:a16="http://schemas.microsoft.com/office/drawing/2014/main" id="{7EDB3A51-9B79-4ED7-B69E-2656FED2D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00013"/>
            <a:ext cx="10639425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5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D198664-99F1-44BC-BBCD-4265763F5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E33CC-7916-43B0-9CA8-B46F1CD5F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598149"/>
            <a:ext cx="10905066" cy="36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61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4D131-00DF-45B0-B60D-614F046BD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22" y="667989"/>
            <a:ext cx="5953956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88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196B4B-AE1C-4D20-8514-F4EDBFED335B}"/>
              </a:ext>
            </a:extLst>
          </p:cNvPr>
          <p:cNvSpPr txBox="1"/>
          <p:nvPr/>
        </p:nvSpPr>
        <p:spPr>
          <a:xfrm>
            <a:off x="4019597" y="2703667"/>
            <a:ext cx="46500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Imagine a random IE meme here because frankly there's more than enough blame to go around for crap on the web...</a:t>
            </a:r>
          </a:p>
        </p:txBody>
      </p:sp>
    </p:spTree>
    <p:extLst>
      <p:ext uri="{BB962C8B-B14F-4D97-AF65-F5344CB8AC3E}">
        <p14:creationId xmlns:p14="http://schemas.microsoft.com/office/powerpoint/2010/main" val="119823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77A8C2EF-1185-44A5-916D-1C244B94A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13" y="2514714"/>
            <a:ext cx="6603174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3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ableware, clipart, dishware, plate&#10;&#10;Description automatically generated">
            <a:extLst>
              <a:ext uri="{FF2B5EF4-FFF2-40B4-BE49-F238E27FC236}">
                <a16:creationId xmlns:a16="http://schemas.microsoft.com/office/drawing/2014/main" id="{AD640313-265F-44DC-A6A7-6A9A77CCE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46" y="1875950"/>
            <a:ext cx="9719948" cy="31103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938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B9A18B-F6E8-408F-B304-C67B3291B3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0" r="2" b="5821"/>
          <a:stretch/>
        </p:blipFill>
        <p:spPr>
          <a:xfrm>
            <a:off x="1006713" y="10"/>
            <a:ext cx="103790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1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04967-11A8-47D7-9AFE-DC7AA04C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Raymond Camden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23EF25-FD94-442F-929B-3E29EA2112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485057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895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BC9F46-02B3-4B6D-9F24-9C9554D1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46" y="1219854"/>
            <a:ext cx="9719948" cy="44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9AF759-939F-4BE8-B9EF-5569F5F82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58" y="0"/>
            <a:ext cx="798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6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28942E84-6DEC-4D17-8678-800D2601C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95" y="326017"/>
            <a:ext cx="6210250" cy="6210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2649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t, sitting, indoor, dog&#10;&#10;Description automatically generated">
            <a:extLst>
              <a:ext uri="{FF2B5EF4-FFF2-40B4-BE49-F238E27FC236}">
                <a16:creationId xmlns:a16="http://schemas.microsoft.com/office/drawing/2014/main" id="{4152CA48-EF62-474E-A919-05B4576330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23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8F5458-2CD0-4EF0-9501-7615F936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48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CF9472-0D78-452F-B5C8-2A32F471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48EE2E-35AF-4CE1-993A-F61715FFDA0C}"/>
              </a:ext>
            </a:extLst>
          </p:cNvPr>
          <p:cNvSpPr/>
          <p:nvPr/>
        </p:nvSpPr>
        <p:spPr>
          <a:xfrm>
            <a:off x="3767603" y="639392"/>
            <a:ext cx="5287020" cy="5555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F279A-4CA3-48CA-8789-393DFDD54DFC}"/>
              </a:ext>
            </a:extLst>
          </p:cNvPr>
          <p:cNvSpPr txBox="1"/>
          <p:nvPr/>
        </p:nvSpPr>
        <p:spPr>
          <a:xfrm>
            <a:off x="4076986" y="914400"/>
            <a:ext cx="4682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Hi! Instead of actually reading the content that brought you here, wouldn't you rather subscribe to my email list instead?</a:t>
            </a:r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079879E1-D254-4376-8F9E-7D7C0B7D484A}"/>
              </a:ext>
            </a:extLst>
          </p:cNvPr>
          <p:cNvSpPr/>
          <p:nvPr/>
        </p:nvSpPr>
        <p:spPr>
          <a:xfrm>
            <a:off x="5314521" y="3279558"/>
            <a:ext cx="1698171" cy="838773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YES!!!!!!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B0280D30-A9DE-42D2-A3D3-6D5B196FBFD6}"/>
              </a:ext>
            </a:extLst>
          </p:cNvPr>
          <p:cNvSpPr/>
          <p:nvPr/>
        </p:nvSpPr>
        <p:spPr>
          <a:xfrm>
            <a:off x="5314521" y="4463236"/>
            <a:ext cx="1698171" cy="838773"/>
          </a:xfrm>
          <a:prstGeom prst="round2Diag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No, I hate kittens</a:t>
            </a:r>
          </a:p>
        </p:txBody>
      </p:sp>
    </p:spTree>
    <p:extLst>
      <p:ext uri="{BB962C8B-B14F-4D97-AF65-F5344CB8AC3E}">
        <p14:creationId xmlns:p14="http://schemas.microsoft.com/office/powerpoint/2010/main" val="1004320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7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2" name="Picture 7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43" name="Rectangle 7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4" name="Rectangle 7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5" name="Rectangle 78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6" name="Rectangle 80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7" name="TextBox 82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48" name="Rectangle 84">
            <a:extLst>
              <a:ext uri="{FF2B5EF4-FFF2-40B4-BE49-F238E27FC236}">
                <a16:creationId xmlns:a16="http://schemas.microsoft.com/office/drawing/2014/main" id="{662F7B5F-69B9-41D9-BD9A-2A7F1118B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9" name="Picture 86">
            <a:extLst>
              <a:ext uri="{FF2B5EF4-FFF2-40B4-BE49-F238E27FC236}">
                <a16:creationId xmlns:a16="http://schemas.microsoft.com/office/drawing/2014/main" id="{B484EE50-7D13-4A99-9152-609AE84A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50" name="Picture 88">
            <a:extLst>
              <a:ext uri="{FF2B5EF4-FFF2-40B4-BE49-F238E27FC236}">
                <a16:creationId xmlns:a16="http://schemas.microsoft.com/office/drawing/2014/main" id="{8F607DBD-3FFF-424E-80D2-8061AC5FE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1" name="Rectangle 90">
            <a:extLst>
              <a:ext uri="{FF2B5EF4-FFF2-40B4-BE49-F238E27FC236}">
                <a16:creationId xmlns:a16="http://schemas.microsoft.com/office/drawing/2014/main" id="{0CA1AF17-15FE-4FB8-A4CB-942AC1349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2" name="Rectangle 92">
            <a:extLst>
              <a:ext uri="{FF2B5EF4-FFF2-40B4-BE49-F238E27FC236}">
                <a16:creationId xmlns:a16="http://schemas.microsoft.com/office/drawing/2014/main" id="{D901EDCD-40E3-40D5-BCE4-803F7A4D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94">
            <a:extLst>
              <a:ext uri="{FF2B5EF4-FFF2-40B4-BE49-F238E27FC236}">
                <a16:creationId xmlns:a16="http://schemas.microsoft.com/office/drawing/2014/main" id="{36E840EA-C6A5-48DA-A3B5-BE430C89C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1D9C7C-DD94-459B-8CDD-9195C501638F}"/>
              </a:ext>
            </a:extLst>
          </p:cNvPr>
          <p:cNvSpPr txBox="1"/>
          <p:nvPr/>
        </p:nvSpPr>
        <p:spPr>
          <a:xfrm>
            <a:off x="1969804" y="3428998"/>
            <a:ext cx="2819723" cy="2782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Except...</a:t>
            </a:r>
          </a:p>
        </p:txBody>
      </p:sp>
      <p:pic>
        <p:nvPicPr>
          <p:cNvPr id="1026" name="Picture 2" descr="Image result for worried cat">
            <a:extLst>
              <a:ext uri="{FF2B5EF4-FFF2-40B4-BE49-F238E27FC236}">
                <a16:creationId xmlns:a16="http://schemas.microsoft.com/office/drawing/2014/main" id="{83CF6142-659C-49A6-85B7-D39B63841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9" r="21280" b="-1"/>
          <a:stretch/>
        </p:blipFill>
        <p:spPr bwMode="auto">
          <a:xfrm>
            <a:off x="5444747" y="647191"/>
            <a:ext cx="5297322" cy="5564284"/>
          </a:xfrm>
          <a:prstGeom prst="rect">
            <a:avLst/>
          </a:prstGeom>
          <a:noFill/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Rectangle 96">
            <a:extLst>
              <a:ext uri="{FF2B5EF4-FFF2-40B4-BE49-F238E27FC236}">
                <a16:creationId xmlns:a16="http://schemas.microsoft.com/office/drawing/2014/main" id="{84AC7A41-04AF-4CF9-A478-43411F9B5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9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097F-1FE6-4880-823D-0C604944A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want to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BE88-2006-4FAF-8676-F7D59BA65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my browser support in terms of HTML tags?</a:t>
            </a:r>
          </a:p>
          <a:p>
            <a:r>
              <a:rPr lang="en-US" dirty="0"/>
              <a:t>What does my browser support in terms of CSS?</a:t>
            </a:r>
          </a:p>
          <a:p>
            <a:r>
              <a:rPr lang="en-US" dirty="0"/>
              <a:t>What does my browser support in terms of JavaScript syntax?</a:t>
            </a:r>
          </a:p>
          <a:p>
            <a:r>
              <a:rPr lang="en-US" dirty="0"/>
              <a:t>What does my browser support in terms of APIs?</a:t>
            </a:r>
          </a:p>
          <a:p>
            <a:r>
              <a:rPr lang="en-US" dirty="0"/>
              <a:t>How does my browser behave in particular situations?</a:t>
            </a:r>
          </a:p>
        </p:txBody>
      </p:sp>
    </p:spTree>
    <p:extLst>
      <p:ext uri="{BB962C8B-B14F-4D97-AF65-F5344CB8AC3E}">
        <p14:creationId xmlns:p14="http://schemas.microsoft.com/office/powerpoint/2010/main" val="11607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EE80C9D3-581D-4F94-9602-B6B708C1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0">
            <a:extLst>
              <a:ext uri="{FF2B5EF4-FFF2-40B4-BE49-F238E27FC236}">
                <a16:creationId xmlns:a16="http://schemas.microsoft.com/office/drawing/2014/main" id="{D3CD99E0-8BF7-406D-BD54-3DBF9156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32">
            <a:extLst>
              <a:ext uri="{FF2B5EF4-FFF2-40B4-BE49-F238E27FC236}">
                <a16:creationId xmlns:a16="http://schemas.microsoft.com/office/drawing/2014/main" id="{3CD71877-3E29-46BA-8102-BA51BAC20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34">
            <a:extLst>
              <a:ext uri="{FF2B5EF4-FFF2-40B4-BE49-F238E27FC236}">
                <a16:creationId xmlns:a16="http://schemas.microsoft.com/office/drawing/2014/main" id="{A8E12A96-2B78-465B-A2B8-A8E9DD711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58033E9E-E33E-4351-9B15-A35E144A7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8">
            <a:extLst>
              <a:ext uri="{FF2B5EF4-FFF2-40B4-BE49-F238E27FC236}">
                <a16:creationId xmlns:a16="http://schemas.microsoft.com/office/drawing/2014/main" id="{CB47C71A-EFE6-464E-A6BC-2B97788D5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9CC89-CA99-4C8D-B071-4A6692F0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351" y="808056"/>
            <a:ext cx="416837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Even more what if?</a:t>
            </a:r>
          </a:p>
        </p:txBody>
      </p:sp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383055C-C79A-4BEC-99A2-A0C7EE03E8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40" b="-8"/>
          <a:stretch/>
        </p:blipFill>
        <p:spPr>
          <a:xfrm>
            <a:off x="1659297" y="644472"/>
            <a:ext cx="3781046" cy="26212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Picture 6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EDFCD435-A425-4F18-B662-54D096A02D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3" r="1714" b="-1"/>
          <a:stretch/>
        </p:blipFill>
        <p:spPr>
          <a:xfrm>
            <a:off x="1659297" y="3590198"/>
            <a:ext cx="3781046" cy="26212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2B93-10C6-4325-B5CD-69DBA06F5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351" y="2052116"/>
            <a:ext cx="4168378" cy="3997828"/>
          </a:xfrm>
        </p:spPr>
        <p:txBody>
          <a:bodyPr>
            <a:normAutofit/>
          </a:bodyPr>
          <a:lstStyle/>
          <a:p>
            <a:r>
              <a:rPr lang="en-US"/>
              <a:t>Developer side</a:t>
            </a:r>
          </a:p>
          <a:p>
            <a:r>
              <a:rPr lang="en-US"/>
              <a:t>Consumer side</a:t>
            </a:r>
          </a:p>
        </p:txBody>
      </p:sp>
      <p:sp>
        <p:nvSpPr>
          <p:cNvPr id="36" name="Rectangle 40">
            <a:extLst>
              <a:ext uri="{FF2B5EF4-FFF2-40B4-BE49-F238E27FC236}">
                <a16:creationId xmlns:a16="http://schemas.microsoft.com/office/drawing/2014/main" id="{B976FD44-391B-4243-8035-CEE0AB03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4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F78961-D0EE-485D-A92B-8887BD7E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22" y="0"/>
            <a:ext cx="7750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4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sorted book lot">
            <a:extLst>
              <a:ext uri="{FF2B5EF4-FFF2-40B4-BE49-F238E27FC236}">
                <a16:creationId xmlns:a16="http://schemas.microsoft.com/office/drawing/2014/main" id="{56BA907D-06B8-4F41-BD78-025BF1047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826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570B-FA46-4287-998D-F08134BF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Geolocation (as an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7C3AD-860F-453F-B2E5-7D03784C2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just worked</a:t>
            </a:r>
          </a:p>
          <a:p>
            <a:r>
              <a:rPr lang="en-US" dirty="0"/>
              <a:t>Then it required a prompt</a:t>
            </a:r>
          </a:p>
          <a:p>
            <a:r>
              <a:rPr lang="en-US" dirty="0"/>
              <a:t>Then it stopped working on http (except localhost)</a:t>
            </a:r>
          </a:p>
        </p:txBody>
      </p:sp>
    </p:spTree>
    <p:extLst>
      <p:ext uri="{BB962C8B-B14F-4D97-AF65-F5344CB8AC3E}">
        <p14:creationId xmlns:p14="http://schemas.microsoft.com/office/powerpoint/2010/main" val="308321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092-D7F6-45C9-9665-9A4DE0A9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Assumption...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FE1F-2261-439D-A42B-994AC901A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browser vendor has a </a:t>
            </a:r>
            <a:r>
              <a:rPr lang="en-US" u="sng" dirty="0"/>
              <a:t>simple to find</a:t>
            </a:r>
            <a:r>
              <a:rPr lang="en-US" dirty="0"/>
              <a:t> location that tells me </a:t>
            </a:r>
            <a:r>
              <a:rPr lang="en-US" u="sng" dirty="0"/>
              <a:t>every aspect</a:t>
            </a:r>
            <a:r>
              <a:rPr lang="en-US" dirty="0"/>
              <a:t> of it's platform in an easy to read format that clearly specifies </a:t>
            </a:r>
            <a:r>
              <a:rPr lang="en-US" u="sng" dirty="0"/>
              <a:t>when things changed</a:t>
            </a:r>
          </a:p>
        </p:txBody>
      </p:sp>
    </p:spTree>
    <p:extLst>
      <p:ext uri="{BB962C8B-B14F-4D97-AF65-F5344CB8AC3E}">
        <p14:creationId xmlns:p14="http://schemas.microsoft.com/office/powerpoint/2010/main" val="47289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62C3-4532-4FF9-97C8-27344C81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reality...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BEA0A-2196-49A4-BFE6-376B055ED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41579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D2AAB-D39F-4D7A-A014-EB88B09F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B1824-B15C-4407-AA6C-1905C5464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changed in this version of the browser?</a:t>
            </a:r>
          </a:p>
          <a:p>
            <a:r>
              <a:rPr lang="en-US" dirty="0"/>
              <a:t>Can I use the &lt;foo&gt; tag?</a:t>
            </a:r>
          </a:p>
          <a:p>
            <a:r>
              <a:rPr lang="en-US" dirty="0"/>
              <a:t>How many cookies can I store per site?</a:t>
            </a:r>
          </a:p>
        </p:txBody>
      </p:sp>
    </p:spTree>
    <p:extLst>
      <p:ext uri="{BB962C8B-B14F-4D97-AF65-F5344CB8AC3E}">
        <p14:creationId xmlns:p14="http://schemas.microsoft.com/office/powerpoint/2010/main" val="2001036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cat sleeping on a pink blanket&#10;&#10;Description automatically generated">
            <a:extLst>
              <a:ext uri="{FF2B5EF4-FFF2-40B4-BE49-F238E27FC236}">
                <a16:creationId xmlns:a16="http://schemas.microsoft.com/office/drawing/2014/main" id="{415126E7-FB99-45AE-A86F-0D5024A78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53" y="326017"/>
            <a:ext cx="8280333" cy="6210250"/>
          </a:xfrm>
          <a:prstGeom prst="rect">
            <a:avLst/>
          </a:prstGeom>
        </p:spPr>
      </p:pic>
      <p:sp>
        <p:nvSpPr>
          <p:cNvPr id="18" name="Rectangle 14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4334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irefox">
            <a:extLst>
              <a:ext uri="{FF2B5EF4-FFF2-40B4-BE49-F238E27FC236}">
                <a16:creationId xmlns:a16="http://schemas.microsoft.com/office/drawing/2014/main" id="{4E3A0BC7-DE1D-4DE9-86B0-1083B7B0A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752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53E454-7D30-4FEF-A600-DCE599F2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91" y="1669959"/>
            <a:ext cx="6159817" cy="35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15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B2252-D97C-4B4F-9EF7-394AEA39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53" y="0"/>
            <a:ext cx="9471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97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321DB-1D14-4A4E-B107-E9172DF9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720" y="0"/>
            <a:ext cx="7326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16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7EEB73-7E0B-4EA6-8AB3-281712B6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16" y="0"/>
            <a:ext cx="828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09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apple2e logo">
            <a:extLst>
              <a:ext uri="{FF2B5EF4-FFF2-40B4-BE49-F238E27FC236}">
                <a16:creationId xmlns:a16="http://schemas.microsoft.com/office/drawing/2014/main" id="{342EF4F1-BCAF-427E-BA8D-65E3CAD72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" b="1954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354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F0852-EC15-42F3-85E8-45F97635F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396" y="0"/>
            <a:ext cx="6611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14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CF1DA0-50C2-4706-B6B6-FDA7B393E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705" y="0"/>
            <a:ext cx="1464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40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8FE4E2-802B-4BD5-8DA3-1E9629CF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446" y="1499302"/>
            <a:ext cx="9719948" cy="38636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9381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2D7B5-2222-4A8C-9589-19B48C5EB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493" y="1546128"/>
            <a:ext cx="6109014" cy="37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80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998BF-EA92-4582-B57D-F9115AF8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03" y="2091194"/>
            <a:ext cx="9108851" cy="202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11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A close up of graphics&#10;&#10;Description automatically generated">
            <a:extLst>
              <a:ext uri="{FF2B5EF4-FFF2-40B4-BE49-F238E27FC236}">
                <a16:creationId xmlns:a16="http://schemas.microsoft.com/office/drawing/2014/main" id="{A0302CDF-32EB-451C-8A33-FB754E56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3295" y="326017"/>
            <a:ext cx="6210250" cy="62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87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404C38-6F72-40D4-B63E-6B4D859A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941" y="1168284"/>
            <a:ext cx="7144117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4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34A51B-44D2-4798-AC31-6DF8A54E8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706" y="0"/>
            <a:ext cx="7352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8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F5C2A3-5946-4249-89D6-D47DBC520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86" r="2" b="2"/>
          <a:stretch/>
        </p:blipFill>
        <p:spPr>
          <a:xfrm>
            <a:off x="1006713" y="10"/>
            <a:ext cx="103790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0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  <a:solidFill>
            <a:srgbClr val="52493E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56A0FB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6E4A12-45C5-4DE4-9A26-DBEC330E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6014BA94-DAA2-4D57-A08C-6120D100F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85" y="246185"/>
            <a:ext cx="6365631" cy="63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65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2C2B8-A006-460E-A12F-3BA93A13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0" y="0"/>
            <a:ext cx="10985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7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B695A-BF36-4240-A90E-AC4E62FD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60" y="0"/>
            <a:ext cx="11451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29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DB726D-83B8-4CB2-890A-B2FF9F5E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480" y="0"/>
            <a:ext cx="8349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95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600AB4-DA26-42A0-9C80-78596D9D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80" y="1966305"/>
            <a:ext cx="7475840" cy="27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15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13F3D7-EE61-4099-AEE2-5BDBB2E8E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50" y="289887"/>
            <a:ext cx="3990384" cy="4083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D936E7-2A2D-43BA-8F00-C43A4B278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622" y="2733426"/>
            <a:ext cx="4247228" cy="28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7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3A6B4A-7277-483F-BA91-ECA7DA33FDB8}"/>
              </a:ext>
            </a:extLst>
          </p:cNvPr>
          <p:cNvSpPr txBox="1"/>
          <p:nvPr/>
        </p:nvSpPr>
        <p:spPr>
          <a:xfrm>
            <a:off x="4327394" y="3105834"/>
            <a:ext cx="393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HTML Reference?</a:t>
            </a:r>
          </a:p>
        </p:txBody>
      </p:sp>
    </p:spTree>
    <p:extLst>
      <p:ext uri="{BB962C8B-B14F-4D97-AF65-F5344CB8AC3E}">
        <p14:creationId xmlns:p14="http://schemas.microsoft.com/office/powerpoint/2010/main" val="2576211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E2E70F-14C8-4D73-AF90-AF42302C7074}"/>
              </a:ext>
            </a:extLst>
          </p:cNvPr>
          <p:cNvSpPr txBox="1"/>
          <p:nvPr/>
        </p:nvSpPr>
        <p:spPr>
          <a:xfrm>
            <a:off x="5041865" y="3105834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Cookies?</a:t>
            </a:r>
          </a:p>
        </p:txBody>
      </p:sp>
    </p:spTree>
    <p:extLst>
      <p:ext uri="{BB962C8B-B14F-4D97-AF65-F5344CB8AC3E}">
        <p14:creationId xmlns:p14="http://schemas.microsoft.com/office/powerpoint/2010/main" val="30950115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C22A9-2192-4B95-902D-D4409D31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02" y="0"/>
            <a:ext cx="5694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58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8BB481-217B-4BC3-947C-94649F98507A}"/>
              </a:ext>
            </a:extLst>
          </p:cNvPr>
          <p:cNvSpPr/>
          <p:nvPr/>
        </p:nvSpPr>
        <p:spPr>
          <a:xfrm>
            <a:off x="4152356" y="108411"/>
            <a:ext cx="416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http://browsercookielimits.squawky.net/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F245F-1F4F-46B6-A8C2-767FAF47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44" y="1318812"/>
            <a:ext cx="9310112" cy="484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2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C45A9-C937-4A83-B232-95FFF1979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91" y="0"/>
            <a:ext cx="634242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232EDD-21F0-4698-A0E6-8E8E233D772D}"/>
              </a:ext>
            </a:extLst>
          </p:cNvPr>
          <p:cNvSpPr txBox="1"/>
          <p:nvPr/>
        </p:nvSpPr>
        <p:spPr>
          <a:xfrm>
            <a:off x="7713418" y="6091416"/>
            <a:ext cx="4211474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https://www.chromestatus.com/features</a:t>
            </a:r>
          </a:p>
        </p:txBody>
      </p:sp>
    </p:spTree>
    <p:extLst>
      <p:ext uri="{BB962C8B-B14F-4D97-AF65-F5344CB8AC3E}">
        <p14:creationId xmlns:p14="http://schemas.microsoft.com/office/powerpoint/2010/main" val="2704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A183E4-ACDD-4D68-ABF6-F5894786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36" y="56858"/>
            <a:ext cx="4473328" cy="67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186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icrosoft edge">
            <a:extLst>
              <a:ext uri="{FF2B5EF4-FFF2-40B4-BE49-F238E27FC236}">
                <a16:creationId xmlns:a16="http://schemas.microsoft.com/office/drawing/2014/main" id="{01B29E94-761C-4008-BB68-BC901ADD9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0"/>
            <a:ext cx="6429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73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5BAEE9-CEA9-45BF-BDA3-3DB30F6A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58" y="69677"/>
            <a:ext cx="7480684" cy="671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56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  <a:solidFill>
            <a:srgbClr val="2E7861"/>
          </a:solidFill>
        </p:spPr>
      </p:pic>
      <p:pic>
        <p:nvPicPr>
          <p:cNvPr id="2050" name="Picture 2" descr="Image result for microsoft edge dev logo">
            <a:extLst>
              <a:ext uri="{FF2B5EF4-FFF2-40B4-BE49-F238E27FC236}">
                <a16:creationId xmlns:a16="http://schemas.microsoft.com/office/drawing/2014/main" id="{F0FAE9F8-B068-4765-B885-64A31F81C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917" y="643467"/>
            <a:ext cx="83461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90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  <a:solidFill>
            <a:srgbClr val="484A5E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D344D8-29CB-4ECE-B7FB-879AD180C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9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60B438-331F-49AC-AA47-24651FD4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25" y="0"/>
            <a:ext cx="8275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401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  <a:solidFill>
            <a:srgbClr val="513540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EB8A25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E8290D-1F79-4312-A47F-C2EFEF3C1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568" y="643467"/>
            <a:ext cx="80448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46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te, hand, large, clock&#10;&#10;Description automatically generated">
            <a:extLst>
              <a:ext uri="{FF2B5EF4-FFF2-40B4-BE49-F238E27FC236}">
                <a16:creationId xmlns:a16="http://schemas.microsoft.com/office/drawing/2014/main" id="{52A835A3-B47D-4D83-82C8-9B18CFC5A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652" y="0"/>
            <a:ext cx="6886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48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8EF93-E52F-429C-A202-CFD0C9816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439" y="211176"/>
            <a:ext cx="8897121" cy="64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66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43EFE-2B94-4474-A61E-E39BB8ED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821" y="455522"/>
            <a:ext cx="5738357" cy="4915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BB887-5260-4AE8-9640-F8DD333AC135}"/>
              </a:ext>
            </a:extLst>
          </p:cNvPr>
          <p:cNvSpPr txBox="1"/>
          <p:nvPr/>
        </p:nvSpPr>
        <p:spPr>
          <a:xfrm>
            <a:off x="5463540" y="5861538"/>
            <a:ext cx="126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firt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8640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42258-D5F8-467E-BEB7-4C95CFDE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2" y="1331413"/>
            <a:ext cx="6873836" cy="41951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FE673-6C92-448A-927B-32D7AB8C7C02}"/>
              </a:ext>
            </a:extLst>
          </p:cNvPr>
          <p:cNvSpPr txBox="1"/>
          <p:nvPr/>
        </p:nvSpPr>
        <p:spPr>
          <a:xfrm>
            <a:off x="2277208" y="5849815"/>
            <a:ext cx="763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https://medium.com/@firt/iphone-11-ipados-and-ios-13-for-pwas-and-web-development-5d5d9071cc49</a:t>
            </a:r>
          </a:p>
        </p:txBody>
      </p:sp>
    </p:spTree>
    <p:extLst>
      <p:ext uri="{BB962C8B-B14F-4D97-AF65-F5344CB8AC3E}">
        <p14:creationId xmlns:p14="http://schemas.microsoft.com/office/powerpoint/2010/main" val="1293272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094BF-E72C-435B-8E93-9ADC386D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46" y="1529145"/>
            <a:ext cx="9719948" cy="38150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50097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accent1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22BB73-6F1D-467D-B2C1-55772388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352125"/>
            <a:ext cx="10905066" cy="215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4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2EB63-F48A-483F-8662-A33E38C21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664" y="0"/>
            <a:ext cx="7510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398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926BDB-98EF-43B0-A66B-1A6EF8FB2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22A754-56A5-43DA-ADE3-C2704FABA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  <a:solidFill>
            <a:srgbClr val="375C67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FADDEF-2C10-4B0B-868E-6A655B67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B754"/>
            </a:solidFill>
            <a:miter lim="800000"/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CC6621-A64B-4391-9B17-4A4B774A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555" y="643467"/>
            <a:ext cx="91328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27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t&#10;&#10;Description automatically generated">
            <a:extLst>
              <a:ext uri="{FF2B5EF4-FFF2-40B4-BE49-F238E27FC236}">
                <a16:creationId xmlns:a16="http://schemas.microsoft.com/office/drawing/2014/main" id="{131A5182-45D5-478B-835A-528D61E2B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b="94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7DB6A-2D21-48A4-AF82-A2D2B2AE3210}"/>
              </a:ext>
            </a:extLst>
          </p:cNvPr>
          <p:cNvSpPr txBox="1"/>
          <p:nvPr/>
        </p:nvSpPr>
        <p:spPr>
          <a:xfrm>
            <a:off x="557787" y="643988"/>
            <a:ext cx="5133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Final thoughts…</a:t>
            </a:r>
          </a:p>
        </p:txBody>
      </p:sp>
    </p:spTree>
    <p:extLst>
      <p:ext uri="{BB962C8B-B14F-4D97-AF65-F5344CB8AC3E}">
        <p14:creationId xmlns:p14="http://schemas.microsoft.com/office/powerpoint/2010/main" val="293314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1A897-986B-4888-915A-FC89A49C4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71"/>
          <a:stretch/>
        </p:blipFill>
        <p:spPr>
          <a:xfrm>
            <a:off x="1061358" y="2604022"/>
            <a:ext cx="10299410" cy="113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0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1A897-986B-4888-915A-FC89A49C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58" y="2604022"/>
            <a:ext cx="10299410" cy="164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66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819</Words>
  <Application>Microsoft Office PowerPoint</Application>
  <PresentationFormat>Widescreen</PresentationFormat>
  <Paragraphs>123</Paragraphs>
  <Slides>73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MS Shell Dlg 2</vt:lpstr>
      <vt:lpstr>Wingdings</vt:lpstr>
      <vt:lpstr>Wingdings 3</vt:lpstr>
      <vt:lpstr>Madison</vt:lpstr>
      <vt:lpstr>It was the best of times, it was the worst of times...</vt:lpstr>
      <vt:lpstr>Raymond Camden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I want to know…</vt:lpstr>
      <vt:lpstr>Even more what if?</vt:lpstr>
      <vt:lpstr>PowerPoint Presentation</vt:lpstr>
      <vt:lpstr>Geolocation (as an example)</vt:lpstr>
      <vt:lpstr>My Assumption...</vt:lpstr>
      <vt:lpstr>The reality...</vt:lpstr>
      <vt:lpstr>My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was the best of times, it was the worst of times...</dc:title>
  <dc:creator>Raymond Camden</dc:creator>
  <cp:lastModifiedBy>Raymond Camden</cp:lastModifiedBy>
  <cp:revision>1</cp:revision>
  <dcterms:created xsi:type="dcterms:W3CDTF">2019-10-03T21:13:55Z</dcterms:created>
  <dcterms:modified xsi:type="dcterms:W3CDTF">2020-05-04T17:21:32Z</dcterms:modified>
</cp:coreProperties>
</file>